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6" r:id="rId2"/>
    <p:sldId id="258" r:id="rId3"/>
    <p:sldId id="266" r:id="rId4"/>
    <p:sldId id="267" r:id="rId5"/>
    <p:sldId id="268" r:id="rId6"/>
    <p:sldId id="269" r:id="rId7"/>
    <p:sldId id="271" r:id="rId8"/>
    <p:sldId id="331" r:id="rId9"/>
    <p:sldId id="273" r:id="rId10"/>
    <p:sldId id="274" r:id="rId11"/>
    <p:sldId id="275" r:id="rId12"/>
    <p:sldId id="276" r:id="rId13"/>
    <p:sldId id="277" r:id="rId14"/>
    <p:sldId id="279" r:id="rId15"/>
    <p:sldId id="330" r:id="rId16"/>
    <p:sldId id="280" r:id="rId17"/>
    <p:sldId id="281" r:id="rId18"/>
    <p:sldId id="282" r:id="rId19"/>
    <p:sldId id="283" r:id="rId20"/>
    <p:sldId id="284" r:id="rId21"/>
    <p:sldId id="285" r:id="rId22"/>
    <p:sldId id="290" r:id="rId23"/>
    <p:sldId id="286" r:id="rId24"/>
    <p:sldId id="287" r:id="rId25"/>
    <p:sldId id="308" r:id="rId26"/>
    <p:sldId id="298" r:id="rId27"/>
    <p:sldId id="309" r:id="rId28"/>
    <p:sldId id="311" r:id="rId29"/>
    <p:sldId id="291" r:id="rId30"/>
    <p:sldId id="294" r:id="rId31"/>
    <p:sldId id="293" r:id="rId32"/>
    <p:sldId id="292" r:id="rId33"/>
    <p:sldId id="295" r:id="rId34"/>
    <p:sldId id="296" r:id="rId35"/>
    <p:sldId id="297" r:id="rId36"/>
    <p:sldId id="299" r:id="rId37"/>
    <p:sldId id="300" r:id="rId38"/>
    <p:sldId id="302" r:id="rId39"/>
    <p:sldId id="312" r:id="rId40"/>
    <p:sldId id="307"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2" autoAdjust="0"/>
    <p:restoredTop sz="89698" autoAdjust="0"/>
  </p:normalViewPr>
  <p:slideViewPr>
    <p:cSldViewPr>
      <p:cViewPr varScale="1">
        <p:scale>
          <a:sx n="93" d="100"/>
          <a:sy n="93" d="100"/>
        </p:scale>
        <p:origin x="1350" y="8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2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3FE89-506B-45F6-A654-1F6E9358F1BE}" type="doc">
      <dgm:prSet loTypeId="urn:microsoft.com/office/officeart/2005/8/layout/hProcess9" loCatId="process" qsTypeId="urn:microsoft.com/office/officeart/2005/8/quickstyle/simple1" qsCatId="simple" csTypeId="urn:microsoft.com/office/officeart/2005/8/colors/colorful5" csCatId="colorful" phldr="1"/>
      <dgm:spPr/>
    </dgm:pt>
    <dgm:pt modelId="{71BC8294-E413-4944-82A0-3F820355AA49}">
      <dgm:prSet phldrT="[Text]"/>
      <dgm:spPr/>
      <dgm:t>
        <a:bodyPr/>
        <a:lstStyle/>
        <a:p>
          <a:r>
            <a:rPr lang="en-US" dirty="0" smtClean="0">
              <a:solidFill>
                <a:schemeClr val="accent4"/>
              </a:solidFill>
            </a:rPr>
            <a:t>Planning your stop</a:t>
          </a:r>
          <a:endParaRPr lang="en-US" dirty="0">
            <a:solidFill>
              <a:schemeClr val="accent4"/>
            </a:solidFill>
          </a:endParaRPr>
        </a:p>
      </dgm:t>
    </dgm:pt>
    <dgm:pt modelId="{5B04C2C3-FD8C-4D20-AF5A-F734713F9686}" type="parTrans" cxnId="{02E7A33A-3117-43D3-8921-F1E6F4789C36}">
      <dgm:prSet/>
      <dgm:spPr/>
      <dgm:t>
        <a:bodyPr/>
        <a:lstStyle/>
        <a:p>
          <a:endParaRPr lang="en-US"/>
        </a:p>
      </dgm:t>
    </dgm:pt>
    <dgm:pt modelId="{6586257C-0C57-4B46-BD94-9DCBB6229DEA}" type="sibTrans" cxnId="{02E7A33A-3117-43D3-8921-F1E6F4789C36}">
      <dgm:prSet/>
      <dgm:spPr/>
      <dgm:t>
        <a:bodyPr/>
        <a:lstStyle/>
        <a:p>
          <a:endParaRPr lang="en-US"/>
        </a:p>
      </dgm:t>
    </dgm:pt>
    <dgm:pt modelId="{51830301-4702-4382-872F-85E9E4DA0EB9}">
      <dgm:prSet phldrT="[Text]"/>
      <dgm:spPr/>
      <dgm:t>
        <a:bodyPr/>
        <a:lstStyle/>
        <a:p>
          <a:r>
            <a:rPr lang="en-US" dirty="0" smtClean="0">
              <a:solidFill>
                <a:schemeClr val="accent4"/>
              </a:solidFill>
            </a:rPr>
            <a:t>Stopping the violator</a:t>
          </a:r>
          <a:endParaRPr lang="en-US" dirty="0">
            <a:solidFill>
              <a:schemeClr val="accent4"/>
            </a:solidFill>
          </a:endParaRPr>
        </a:p>
      </dgm:t>
    </dgm:pt>
    <dgm:pt modelId="{9838150E-1EF8-476E-8DDA-46E7B0407BE6}" type="parTrans" cxnId="{A66C55EA-9EAC-4560-8E19-F3F7BBB1BCB6}">
      <dgm:prSet/>
      <dgm:spPr/>
      <dgm:t>
        <a:bodyPr/>
        <a:lstStyle/>
        <a:p>
          <a:endParaRPr lang="en-US"/>
        </a:p>
      </dgm:t>
    </dgm:pt>
    <dgm:pt modelId="{FA7FB633-CAA4-4643-93E8-849922C1A110}" type="sibTrans" cxnId="{A66C55EA-9EAC-4560-8E19-F3F7BBB1BCB6}">
      <dgm:prSet/>
      <dgm:spPr/>
      <dgm:t>
        <a:bodyPr/>
        <a:lstStyle/>
        <a:p>
          <a:endParaRPr lang="en-US"/>
        </a:p>
      </dgm:t>
    </dgm:pt>
    <dgm:pt modelId="{27BA8BFE-7DDC-4167-AB58-56B00C3A70F1}">
      <dgm:prSet phldrT="[Text]"/>
      <dgm:spPr/>
      <dgm:t>
        <a:bodyPr/>
        <a:lstStyle/>
        <a:p>
          <a:r>
            <a:rPr lang="en-US" dirty="0" smtClean="0">
              <a:solidFill>
                <a:schemeClr val="accent4"/>
              </a:solidFill>
            </a:rPr>
            <a:t>Contacting the violator</a:t>
          </a:r>
          <a:endParaRPr lang="en-US" dirty="0">
            <a:solidFill>
              <a:schemeClr val="accent4"/>
            </a:solidFill>
          </a:endParaRPr>
        </a:p>
      </dgm:t>
    </dgm:pt>
    <dgm:pt modelId="{D56D25BE-237C-4246-95A1-A213B48BACE2}" type="parTrans" cxnId="{D756B8F8-33A3-4F73-B0C2-54D1A90DCC3E}">
      <dgm:prSet/>
      <dgm:spPr/>
      <dgm:t>
        <a:bodyPr/>
        <a:lstStyle/>
        <a:p>
          <a:endParaRPr lang="en-US"/>
        </a:p>
      </dgm:t>
    </dgm:pt>
    <dgm:pt modelId="{2FBD503E-4742-4752-B001-462FFB4F9B50}" type="sibTrans" cxnId="{D756B8F8-33A3-4F73-B0C2-54D1A90DCC3E}">
      <dgm:prSet/>
      <dgm:spPr/>
      <dgm:t>
        <a:bodyPr/>
        <a:lstStyle/>
        <a:p>
          <a:endParaRPr lang="en-US"/>
        </a:p>
      </dgm:t>
    </dgm:pt>
    <dgm:pt modelId="{38C16DBF-5DE9-411A-A337-E056A048BC91}">
      <dgm:prSet phldrT="[Text]"/>
      <dgm:spPr/>
      <dgm:t>
        <a:bodyPr/>
        <a:lstStyle/>
        <a:p>
          <a:r>
            <a:rPr lang="en-US" dirty="0" smtClean="0">
              <a:solidFill>
                <a:schemeClr val="accent4"/>
              </a:solidFill>
            </a:rPr>
            <a:t>Determining the enforcement action </a:t>
          </a:r>
          <a:endParaRPr lang="en-US" dirty="0">
            <a:solidFill>
              <a:schemeClr val="accent4"/>
            </a:solidFill>
          </a:endParaRPr>
        </a:p>
      </dgm:t>
    </dgm:pt>
    <dgm:pt modelId="{ABF61210-77E7-4571-8AC4-2664415EB6B0}" type="parTrans" cxnId="{7E2DA4AB-5EC5-4FD6-B5B1-BF8B098FE891}">
      <dgm:prSet/>
      <dgm:spPr/>
      <dgm:t>
        <a:bodyPr/>
        <a:lstStyle/>
        <a:p>
          <a:endParaRPr lang="en-US"/>
        </a:p>
      </dgm:t>
    </dgm:pt>
    <dgm:pt modelId="{39207B82-3D85-4E26-80DB-C2DCBEA8BC4C}" type="sibTrans" cxnId="{7E2DA4AB-5EC5-4FD6-B5B1-BF8B098FE891}">
      <dgm:prSet/>
      <dgm:spPr/>
      <dgm:t>
        <a:bodyPr/>
        <a:lstStyle/>
        <a:p>
          <a:endParaRPr lang="en-US"/>
        </a:p>
      </dgm:t>
    </dgm:pt>
    <dgm:pt modelId="{20372855-CA0F-4B18-9A92-11940F4E5CB3}">
      <dgm:prSet phldrT="[Text]"/>
      <dgm:spPr/>
      <dgm:t>
        <a:bodyPr/>
        <a:lstStyle/>
        <a:p>
          <a:r>
            <a:rPr lang="en-US" dirty="0" smtClean="0"/>
            <a:t>Closing the contact</a:t>
          </a:r>
          <a:endParaRPr lang="en-US" dirty="0"/>
        </a:p>
      </dgm:t>
    </dgm:pt>
    <dgm:pt modelId="{EB809425-AA9C-43E9-BB9B-8E6E490898B4}" type="parTrans" cxnId="{0E298FF2-7523-4A35-BA38-5FF5170D7551}">
      <dgm:prSet/>
      <dgm:spPr/>
      <dgm:t>
        <a:bodyPr/>
        <a:lstStyle/>
        <a:p>
          <a:endParaRPr lang="en-US"/>
        </a:p>
      </dgm:t>
    </dgm:pt>
    <dgm:pt modelId="{B4395D5B-7565-486F-A731-08DC18FFCAE5}" type="sibTrans" cxnId="{0E298FF2-7523-4A35-BA38-5FF5170D7551}">
      <dgm:prSet/>
      <dgm:spPr/>
      <dgm:t>
        <a:bodyPr/>
        <a:lstStyle/>
        <a:p>
          <a:endParaRPr lang="en-US"/>
        </a:p>
      </dgm:t>
    </dgm:pt>
    <dgm:pt modelId="{B20A2693-0658-46CF-8043-3C203E6A4D37}" type="pres">
      <dgm:prSet presAssocID="{4613FE89-506B-45F6-A654-1F6E9358F1BE}" presName="CompostProcess" presStyleCnt="0">
        <dgm:presLayoutVars>
          <dgm:dir/>
          <dgm:resizeHandles val="exact"/>
        </dgm:presLayoutVars>
      </dgm:prSet>
      <dgm:spPr/>
    </dgm:pt>
    <dgm:pt modelId="{8F85C7E2-67E1-422B-BA56-B2962F2D4D63}" type="pres">
      <dgm:prSet presAssocID="{4613FE89-506B-45F6-A654-1F6E9358F1BE}" presName="arrow" presStyleLbl="bgShp" presStyleIdx="0" presStyleCnt="1"/>
      <dgm:spPr/>
    </dgm:pt>
    <dgm:pt modelId="{7A10B452-5677-4BDC-906A-A80ABC3C4A4A}" type="pres">
      <dgm:prSet presAssocID="{4613FE89-506B-45F6-A654-1F6E9358F1BE}" presName="linearProcess" presStyleCnt="0"/>
      <dgm:spPr/>
    </dgm:pt>
    <dgm:pt modelId="{12182254-97FB-4B82-BDDC-1B45F5160BFD}" type="pres">
      <dgm:prSet presAssocID="{71BC8294-E413-4944-82A0-3F820355AA49}" presName="textNode" presStyleLbl="node1" presStyleIdx="0" presStyleCnt="5">
        <dgm:presLayoutVars>
          <dgm:bulletEnabled val="1"/>
        </dgm:presLayoutVars>
      </dgm:prSet>
      <dgm:spPr/>
      <dgm:t>
        <a:bodyPr/>
        <a:lstStyle/>
        <a:p>
          <a:endParaRPr lang="en-US"/>
        </a:p>
      </dgm:t>
    </dgm:pt>
    <dgm:pt modelId="{6C9B13A9-6E4D-4153-86EF-7320AAD9AD56}" type="pres">
      <dgm:prSet presAssocID="{6586257C-0C57-4B46-BD94-9DCBB6229DEA}" presName="sibTrans" presStyleCnt="0"/>
      <dgm:spPr/>
    </dgm:pt>
    <dgm:pt modelId="{DBD23FC9-9E42-465C-BB65-536C958BE6C9}" type="pres">
      <dgm:prSet presAssocID="{51830301-4702-4382-872F-85E9E4DA0EB9}" presName="textNode" presStyleLbl="node1" presStyleIdx="1" presStyleCnt="5">
        <dgm:presLayoutVars>
          <dgm:bulletEnabled val="1"/>
        </dgm:presLayoutVars>
      </dgm:prSet>
      <dgm:spPr/>
      <dgm:t>
        <a:bodyPr/>
        <a:lstStyle/>
        <a:p>
          <a:endParaRPr lang="en-US"/>
        </a:p>
      </dgm:t>
    </dgm:pt>
    <dgm:pt modelId="{09BCA14E-0A55-49D3-9EEF-D32DB77B6C04}" type="pres">
      <dgm:prSet presAssocID="{FA7FB633-CAA4-4643-93E8-849922C1A110}" presName="sibTrans" presStyleCnt="0"/>
      <dgm:spPr/>
    </dgm:pt>
    <dgm:pt modelId="{3B76EC26-8535-44EA-9E3F-A52E1B99AFF6}" type="pres">
      <dgm:prSet presAssocID="{27BA8BFE-7DDC-4167-AB58-56B00C3A70F1}" presName="textNode" presStyleLbl="node1" presStyleIdx="2" presStyleCnt="5">
        <dgm:presLayoutVars>
          <dgm:bulletEnabled val="1"/>
        </dgm:presLayoutVars>
      </dgm:prSet>
      <dgm:spPr/>
      <dgm:t>
        <a:bodyPr/>
        <a:lstStyle/>
        <a:p>
          <a:endParaRPr lang="en-US"/>
        </a:p>
      </dgm:t>
    </dgm:pt>
    <dgm:pt modelId="{4246036E-2037-409A-944C-559C926EB5EF}" type="pres">
      <dgm:prSet presAssocID="{2FBD503E-4742-4752-B001-462FFB4F9B50}" presName="sibTrans" presStyleCnt="0"/>
      <dgm:spPr/>
    </dgm:pt>
    <dgm:pt modelId="{2B308318-5307-478D-B872-486B43DACFFC}" type="pres">
      <dgm:prSet presAssocID="{38C16DBF-5DE9-411A-A337-E056A048BC91}" presName="textNode" presStyleLbl="node1" presStyleIdx="3" presStyleCnt="5">
        <dgm:presLayoutVars>
          <dgm:bulletEnabled val="1"/>
        </dgm:presLayoutVars>
      </dgm:prSet>
      <dgm:spPr/>
      <dgm:t>
        <a:bodyPr/>
        <a:lstStyle/>
        <a:p>
          <a:endParaRPr lang="en-US"/>
        </a:p>
      </dgm:t>
    </dgm:pt>
    <dgm:pt modelId="{D479DFF6-9288-4A26-B699-61DD4CA08BFC}" type="pres">
      <dgm:prSet presAssocID="{39207B82-3D85-4E26-80DB-C2DCBEA8BC4C}" presName="sibTrans" presStyleCnt="0"/>
      <dgm:spPr/>
    </dgm:pt>
    <dgm:pt modelId="{85D357AC-7947-408F-8B9E-62A8E56FB26A}" type="pres">
      <dgm:prSet presAssocID="{20372855-CA0F-4B18-9A92-11940F4E5CB3}" presName="textNode" presStyleLbl="node1" presStyleIdx="4" presStyleCnt="5">
        <dgm:presLayoutVars>
          <dgm:bulletEnabled val="1"/>
        </dgm:presLayoutVars>
      </dgm:prSet>
      <dgm:spPr/>
      <dgm:t>
        <a:bodyPr/>
        <a:lstStyle/>
        <a:p>
          <a:endParaRPr lang="en-US"/>
        </a:p>
      </dgm:t>
    </dgm:pt>
  </dgm:ptLst>
  <dgm:cxnLst>
    <dgm:cxn modelId="{7E2DA4AB-5EC5-4FD6-B5B1-BF8B098FE891}" srcId="{4613FE89-506B-45F6-A654-1F6E9358F1BE}" destId="{38C16DBF-5DE9-411A-A337-E056A048BC91}" srcOrd="3" destOrd="0" parTransId="{ABF61210-77E7-4571-8AC4-2664415EB6B0}" sibTransId="{39207B82-3D85-4E26-80DB-C2DCBEA8BC4C}"/>
    <dgm:cxn modelId="{0E298FF2-7523-4A35-BA38-5FF5170D7551}" srcId="{4613FE89-506B-45F6-A654-1F6E9358F1BE}" destId="{20372855-CA0F-4B18-9A92-11940F4E5CB3}" srcOrd="4" destOrd="0" parTransId="{EB809425-AA9C-43E9-BB9B-8E6E490898B4}" sibTransId="{B4395D5B-7565-486F-A731-08DC18FFCAE5}"/>
    <dgm:cxn modelId="{D756B8F8-33A3-4F73-B0C2-54D1A90DCC3E}" srcId="{4613FE89-506B-45F6-A654-1F6E9358F1BE}" destId="{27BA8BFE-7DDC-4167-AB58-56B00C3A70F1}" srcOrd="2" destOrd="0" parTransId="{D56D25BE-237C-4246-95A1-A213B48BACE2}" sibTransId="{2FBD503E-4742-4752-B001-462FFB4F9B50}"/>
    <dgm:cxn modelId="{FA71A483-1A8E-4DDA-8033-CB04D803F0D9}" type="presOf" srcId="{51830301-4702-4382-872F-85E9E4DA0EB9}" destId="{DBD23FC9-9E42-465C-BB65-536C958BE6C9}" srcOrd="0" destOrd="0" presId="urn:microsoft.com/office/officeart/2005/8/layout/hProcess9"/>
    <dgm:cxn modelId="{C2CEC69A-6806-41FA-8BE9-5F427089C8F5}" type="presOf" srcId="{38C16DBF-5DE9-411A-A337-E056A048BC91}" destId="{2B308318-5307-478D-B872-486B43DACFFC}" srcOrd="0" destOrd="0" presId="urn:microsoft.com/office/officeart/2005/8/layout/hProcess9"/>
    <dgm:cxn modelId="{A66C55EA-9EAC-4560-8E19-F3F7BBB1BCB6}" srcId="{4613FE89-506B-45F6-A654-1F6E9358F1BE}" destId="{51830301-4702-4382-872F-85E9E4DA0EB9}" srcOrd="1" destOrd="0" parTransId="{9838150E-1EF8-476E-8DDA-46E7B0407BE6}" sibTransId="{FA7FB633-CAA4-4643-93E8-849922C1A110}"/>
    <dgm:cxn modelId="{DAA8755B-B8A7-410D-8740-8763A0C259E8}" type="presOf" srcId="{71BC8294-E413-4944-82A0-3F820355AA49}" destId="{12182254-97FB-4B82-BDDC-1B45F5160BFD}" srcOrd="0" destOrd="0" presId="urn:microsoft.com/office/officeart/2005/8/layout/hProcess9"/>
    <dgm:cxn modelId="{BA9CA2BC-59E4-4BC1-9C27-41A55D092010}" type="presOf" srcId="{27BA8BFE-7DDC-4167-AB58-56B00C3A70F1}" destId="{3B76EC26-8535-44EA-9E3F-A52E1B99AFF6}" srcOrd="0" destOrd="0" presId="urn:microsoft.com/office/officeart/2005/8/layout/hProcess9"/>
    <dgm:cxn modelId="{2AAA2596-072C-4CFE-8E56-6426E828D0FB}" type="presOf" srcId="{20372855-CA0F-4B18-9A92-11940F4E5CB3}" destId="{85D357AC-7947-408F-8B9E-62A8E56FB26A}" srcOrd="0" destOrd="0" presId="urn:microsoft.com/office/officeart/2005/8/layout/hProcess9"/>
    <dgm:cxn modelId="{A189DC60-CDDA-472B-82EB-29DCCA8655B1}" type="presOf" srcId="{4613FE89-506B-45F6-A654-1F6E9358F1BE}" destId="{B20A2693-0658-46CF-8043-3C203E6A4D37}" srcOrd="0" destOrd="0" presId="urn:microsoft.com/office/officeart/2005/8/layout/hProcess9"/>
    <dgm:cxn modelId="{02E7A33A-3117-43D3-8921-F1E6F4789C36}" srcId="{4613FE89-506B-45F6-A654-1F6E9358F1BE}" destId="{71BC8294-E413-4944-82A0-3F820355AA49}" srcOrd="0" destOrd="0" parTransId="{5B04C2C3-FD8C-4D20-AF5A-F734713F9686}" sibTransId="{6586257C-0C57-4B46-BD94-9DCBB6229DEA}"/>
    <dgm:cxn modelId="{C2D6D688-DAA7-4BBB-A5CC-D8C06D0D31DC}" type="presParOf" srcId="{B20A2693-0658-46CF-8043-3C203E6A4D37}" destId="{8F85C7E2-67E1-422B-BA56-B2962F2D4D63}" srcOrd="0" destOrd="0" presId="urn:microsoft.com/office/officeart/2005/8/layout/hProcess9"/>
    <dgm:cxn modelId="{3E232034-1F80-4C27-8158-A7CDD2153579}" type="presParOf" srcId="{B20A2693-0658-46CF-8043-3C203E6A4D37}" destId="{7A10B452-5677-4BDC-906A-A80ABC3C4A4A}" srcOrd="1" destOrd="0" presId="urn:microsoft.com/office/officeart/2005/8/layout/hProcess9"/>
    <dgm:cxn modelId="{AEA3D00D-3731-42FB-8228-0E338E1D2449}" type="presParOf" srcId="{7A10B452-5677-4BDC-906A-A80ABC3C4A4A}" destId="{12182254-97FB-4B82-BDDC-1B45F5160BFD}" srcOrd="0" destOrd="0" presId="urn:microsoft.com/office/officeart/2005/8/layout/hProcess9"/>
    <dgm:cxn modelId="{9115876A-84B6-4426-8974-DD2B3C2557B6}" type="presParOf" srcId="{7A10B452-5677-4BDC-906A-A80ABC3C4A4A}" destId="{6C9B13A9-6E4D-4153-86EF-7320AAD9AD56}" srcOrd="1" destOrd="0" presId="urn:microsoft.com/office/officeart/2005/8/layout/hProcess9"/>
    <dgm:cxn modelId="{DE52F220-0D23-4959-A9C8-4C1597F491EF}" type="presParOf" srcId="{7A10B452-5677-4BDC-906A-A80ABC3C4A4A}" destId="{DBD23FC9-9E42-465C-BB65-536C958BE6C9}" srcOrd="2" destOrd="0" presId="urn:microsoft.com/office/officeart/2005/8/layout/hProcess9"/>
    <dgm:cxn modelId="{521A7ED8-B170-42D3-826A-6DD67BBF11E1}" type="presParOf" srcId="{7A10B452-5677-4BDC-906A-A80ABC3C4A4A}" destId="{09BCA14E-0A55-49D3-9EEF-D32DB77B6C04}" srcOrd="3" destOrd="0" presId="urn:microsoft.com/office/officeart/2005/8/layout/hProcess9"/>
    <dgm:cxn modelId="{24115D96-53A2-4725-B92D-2A91C6333245}" type="presParOf" srcId="{7A10B452-5677-4BDC-906A-A80ABC3C4A4A}" destId="{3B76EC26-8535-44EA-9E3F-A52E1B99AFF6}" srcOrd="4" destOrd="0" presId="urn:microsoft.com/office/officeart/2005/8/layout/hProcess9"/>
    <dgm:cxn modelId="{EE94BD36-4FF0-47BF-8545-079F0A0A1F03}" type="presParOf" srcId="{7A10B452-5677-4BDC-906A-A80ABC3C4A4A}" destId="{4246036E-2037-409A-944C-559C926EB5EF}" srcOrd="5" destOrd="0" presId="urn:microsoft.com/office/officeart/2005/8/layout/hProcess9"/>
    <dgm:cxn modelId="{8C259C45-26A1-46CA-9EA9-EB80429C3AEF}" type="presParOf" srcId="{7A10B452-5677-4BDC-906A-A80ABC3C4A4A}" destId="{2B308318-5307-478D-B872-486B43DACFFC}" srcOrd="6" destOrd="0" presId="urn:microsoft.com/office/officeart/2005/8/layout/hProcess9"/>
    <dgm:cxn modelId="{26D5FEFA-D6F8-47D9-B95C-027CF17B183D}" type="presParOf" srcId="{7A10B452-5677-4BDC-906A-A80ABC3C4A4A}" destId="{D479DFF6-9288-4A26-B699-61DD4CA08BFC}" srcOrd="7" destOrd="0" presId="urn:microsoft.com/office/officeart/2005/8/layout/hProcess9"/>
    <dgm:cxn modelId="{1EDB64AE-2072-4F60-BFF5-67CD045D178C}" type="presParOf" srcId="{7A10B452-5677-4BDC-906A-A80ABC3C4A4A}" destId="{85D357AC-7947-408F-8B9E-62A8E56FB26A}"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3FE89-506B-45F6-A654-1F6E9358F1BE}" type="doc">
      <dgm:prSet loTypeId="urn:microsoft.com/office/officeart/2005/8/layout/hProcess9" loCatId="process" qsTypeId="urn:microsoft.com/office/officeart/2005/8/quickstyle/simple1" qsCatId="simple" csTypeId="urn:microsoft.com/office/officeart/2005/8/colors/colorful5" csCatId="colorful" phldr="1"/>
      <dgm:spPr/>
    </dgm:pt>
    <dgm:pt modelId="{71BC8294-E413-4944-82A0-3F820355AA49}">
      <dgm:prSet phldrT="[Text]"/>
      <dgm:spPr/>
      <dgm:t>
        <a:bodyPr/>
        <a:lstStyle/>
        <a:p>
          <a:r>
            <a:rPr lang="en-US" dirty="0" smtClean="0">
              <a:solidFill>
                <a:schemeClr val="accent4"/>
              </a:solidFill>
            </a:rPr>
            <a:t>The Pre-Stop Survey</a:t>
          </a:r>
          <a:endParaRPr lang="en-US" dirty="0">
            <a:solidFill>
              <a:schemeClr val="accent4"/>
            </a:solidFill>
          </a:endParaRPr>
        </a:p>
      </dgm:t>
    </dgm:pt>
    <dgm:pt modelId="{5B04C2C3-FD8C-4D20-AF5A-F734713F9686}" type="parTrans" cxnId="{02E7A33A-3117-43D3-8921-F1E6F4789C36}">
      <dgm:prSet/>
      <dgm:spPr/>
      <dgm:t>
        <a:bodyPr/>
        <a:lstStyle/>
        <a:p>
          <a:endParaRPr lang="en-US"/>
        </a:p>
      </dgm:t>
    </dgm:pt>
    <dgm:pt modelId="{6586257C-0C57-4B46-BD94-9DCBB6229DEA}" type="sibTrans" cxnId="{02E7A33A-3117-43D3-8921-F1E6F4789C36}">
      <dgm:prSet/>
      <dgm:spPr/>
      <dgm:t>
        <a:bodyPr/>
        <a:lstStyle/>
        <a:p>
          <a:endParaRPr lang="en-US"/>
        </a:p>
      </dgm:t>
    </dgm:pt>
    <dgm:pt modelId="{B20A2693-0658-46CF-8043-3C203E6A4D37}" type="pres">
      <dgm:prSet presAssocID="{4613FE89-506B-45F6-A654-1F6E9358F1BE}" presName="CompostProcess" presStyleCnt="0">
        <dgm:presLayoutVars>
          <dgm:dir/>
          <dgm:resizeHandles val="exact"/>
        </dgm:presLayoutVars>
      </dgm:prSet>
      <dgm:spPr/>
    </dgm:pt>
    <dgm:pt modelId="{8F85C7E2-67E1-422B-BA56-B2962F2D4D63}" type="pres">
      <dgm:prSet presAssocID="{4613FE89-506B-45F6-A654-1F6E9358F1BE}" presName="arrow" presStyleLbl="bgShp" presStyleIdx="0" presStyleCnt="1"/>
      <dgm:spPr/>
    </dgm:pt>
    <dgm:pt modelId="{7A10B452-5677-4BDC-906A-A80ABC3C4A4A}" type="pres">
      <dgm:prSet presAssocID="{4613FE89-506B-45F6-A654-1F6E9358F1BE}" presName="linearProcess" presStyleCnt="0"/>
      <dgm:spPr/>
    </dgm:pt>
    <dgm:pt modelId="{12182254-97FB-4B82-BDDC-1B45F5160BFD}" type="pres">
      <dgm:prSet presAssocID="{71BC8294-E413-4944-82A0-3F820355AA49}" presName="textNode" presStyleLbl="node1" presStyleIdx="0" presStyleCnt="1">
        <dgm:presLayoutVars>
          <dgm:bulletEnabled val="1"/>
        </dgm:presLayoutVars>
      </dgm:prSet>
      <dgm:spPr/>
      <dgm:t>
        <a:bodyPr/>
        <a:lstStyle/>
        <a:p>
          <a:endParaRPr lang="en-US"/>
        </a:p>
      </dgm:t>
    </dgm:pt>
  </dgm:ptLst>
  <dgm:cxnLst>
    <dgm:cxn modelId="{946E5D6E-9BD9-4AA0-A42E-68F6B529749F}" type="presOf" srcId="{71BC8294-E413-4944-82A0-3F820355AA49}" destId="{12182254-97FB-4B82-BDDC-1B45F5160BFD}" srcOrd="0" destOrd="0" presId="urn:microsoft.com/office/officeart/2005/8/layout/hProcess9"/>
    <dgm:cxn modelId="{02E7A33A-3117-43D3-8921-F1E6F4789C36}" srcId="{4613FE89-506B-45F6-A654-1F6E9358F1BE}" destId="{71BC8294-E413-4944-82A0-3F820355AA49}" srcOrd="0" destOrd="0" parTransId="{5B04C2C3-FD8C-4D20-AF5A-F734713F9686}" sibTransId="{6586257C-0C57-4B46-BD94-9DCBB6229DEA}"/>
    <dgm:cxn modelId="{1081DB7A-053B-491B-9B83-AD438DB34FB0}" type="presOf" srcId="{4613FE89-506B-45F6-A654-1F6E9358F1BE}" destId="{B20A2693-0658-46CF-8043-3C203E6A4D37}" srcOrd="0" destOrd="0" presId="urn:microsoft.com/office/officeart/2005/8/layout/hProcess9"/>
    <dgm:cxn modelId="{42BFA1A6-9641-46C8-8784-55DA6E41895C}" type="presParOf" srcId="{B20A2693-0658-46CF-8043-3C203E6A4D37}" destId="{8F85C7E2-67E1-422B-BA56-B2962F2D4D63}" srcOrd="0" destOrd="0" presId="urn:microsoft.com/office/officeart/2005/8/layout/hProcess9"/>
    <dgm:cxn modelId="{9DEFF78E-4499-432E-AED8-E8AC5C62AB69}" type="presParOf" srcId="{B20A2693-0658-46CF-8043-3C203E6A4D37}" destId="{7A10B452-5677-4BDC-906A-A80ABC3C4A4A}" srcOrd="1" destOrd="0" presId="urn:microsoft.com/office/officeart/2005/8/layout/hProcess9"/>
    <dgm:cxn modelId="{F0E9C9FC-1965-423C-92A8-2DD552D2D6E9}" type="presParOf" srcId="{7A10B452-5677-4BDC-906A-A80ABC3C4A4A}" destId="{12182254-97FB-4B82-BDDC-1B45F5160BFD}"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3FE89-506B-45F6-A654-1F6E9358F1BE}" type="doc">
      <dgm:prSet loTypeId="urn:microsoft.com/office/officeart/2005/8/layout/hProcess9" loCatId="process" qsTypeId="urn:microsoft.com/office/officeart/2005/8/quickstyle/simple1" qsCatId="simple" csTypeId="urn:microsoft.com/office/officeart/2005/8/colors/colorful5" csCatId="colorful" phldr="1"/>
      <dgm:spPr/>
    </dgm:pt>
    <dgm:pt modelId="{71BC8294-E413-4944-82A0-3F820355AA49}">
      <dgm:prSet phldrT="[Text]"/>
      <dgm:spPr/>
      <dgm:t>
        <a:bodyPr/>
        <a:lstStyle/>
        <a:p>
          <a:r>
            <a:rPr lang="en-US" dirty="0" smtClean="0"/>
            <a:t>Planning your stop</a:t>
          </a:r>
          <a:endParaRPr lang="en-US" dirty="0"/>
        </a:p>
      </dgm:t>
    </dgm:pt>
    <dgm:pt modelId="{5B04C2C3-FD8C-4D20-AF5A-F734713F9686}" type="parTrans" cxnId="{02E7A33A-3117-43D3-8921-F1E6F4789C36}">
      <dgm:prSet/>
      <dgm:spPr/>
      <dgm:t>
        <a:bodyPr/>
        <a:lstStyle/>
        <a:p>
          <a:endParaRPr lang="en-US"/>
        </a:p>
      </dgm:t>
    </dgm:pt>
    <dgm:pt modelId="{6586257C-0C57-4B46-BD94-9DCBB6229DEA}" type="sibTrans" cxnId="{02E7A33A-3117-43D3-8921-F1E6F4789C36}">
      <dgm:prSet/>
      <dgm:spPr/>
      <dgm:t>
        <a:bodyPr/>
        <a:lstStyle/>
        <a:p>
          <a:endParaRPr lang="en-US"/>
        </a:p>
      </dgm:t>
    </dgm:pt>
    <dgm:pt modelId="{51830301-4702-4382-872F-85E9E4DA0EB9}">
      <dgm:prSet phldrT="[Text]"/>
      <dgm:spPr/>
      <dgm:t>
        <a:bodyPr/>
        <a:lstStyle/>
        <a:p>
          <a:r>
            <a:rPr lang="en-US" dirty="0" smtClean="0">
              <a:solidFill>
                <a:schemeClr val="bg1">
                  <a:lumMod val="20000"/>
                  <a:lumOff val="80000"/>
                </a:schemeClr>
              </a:solidFill>
            </a:rPr>
            <a:t>Stopping the violator</a:t>
          </a:r>
          <a:endParaRPr lang="en-US" dirty="0">
            <a:solidFill>
              <a:schemeClr val="bg1">
                <a:lumMod val="20000"/>
                <a:lumOff val="80000"/>
              </a:schemeClr>
            </a:solidFill>
          </a:endParaRPr>
        </a:p>
      </dgm:t>
    </dgm:pt>
    <dgm:pt modelId="{9838150E-1EF8-476E-8DDA-46E7B0407BE6}" type="parTrans" cxnId="{A66C55EA-9EAC-4560-8E19-F3F7BBB1BCB6}">
      <dgm:prSet/>
      <dgm:spPr/>
      <dgm:t>
        <a:bodyPr/>
        <a:lstStyle/>
        <a:p>
          <a:endParaRPr lang="en-US"/>
        </a:p>
      </dgm:t>
    </dgm:pt>
    <dgm:pt modelId="{FA7FB633-CAA4-4643-93E8-849922C1A110}" type="sibTrans" cxnId="{A66C55EA-9EAC-4560-8E19-F3F7BBB1BCB6}">
      <dgm:prSet/>
      <dgm:spPr/>
      <dgm:t>
        <a:bodyPr/>
        <a:lstStyle/>
        <a:p>
          <a:endParaRPr lang="en-US"/>
        </a:p>
      </dgm:t>
    </dgm:pt>
    <dgm:pt modelId="{B20A2693-0658-46CF-8043-3C203E6A4D37}" type="pres">
      <dgm:prSet presAssocID="{4613FE89-506B-45F6-A654-1F6E9358F1BE}" presName="CompostProcess" presStyleCnt="0">
        <dgm:presLayoutVars>
          <dgm:dir/>
          <dgm:resizeHandles val="exact"/>
        </dgm:presLayoutVars>
      </dgm:prSet>
      <dgm:spPr/>
    </dgm:pt>
    <dgm:pt modelId="{8F85C7E2-67E1-422B-BA56-B2962F2D4D63}" type="pres">
      <dgm:prSet presAssocID="{4613FE89-506B-45F6-A654-1F6E9358F1BE}" presName="arrow" presStyleLbl="bgShp" presStyleIdx="0" presStyleCnt="1"/>
      <dgm:spPr/>
    </dgm:pt>
    <dgm:pt modelId="{7A10B452-5677-4BDC-906A-A80ABC3C4A4A}" type="pres">
      <dgm:prSet presAssocID="{4613FE89-506B-45F6-A654-1F6E9358F1BE}" presName="linearProcess" presStyleCnt="0"/>
      <dgm:spPr/>
    </dgm:pt>
    <dgm:pt modelId="{12182254-97FB-4B82-BDDC-1B45F5160BFD}" type="pres">
      <dgm:prSet presAssocID="{71BC8294-E413-4944-82A0-3F820355AA49}" presName="textNode" presStyleLbl="node1" presStyleIdx="0" presStyleCnt="2">
        <dgm:presLayoutVars>
          <dgm:bulletEnabled val="1"/>
        </dgm:presLayoutVars>
      </dgm:prSet>
      <dgm:spPr/>
      <dgm:t>
        <a:bodyPr/>
        <a:lstStyle/>
        <a:p>
          <a:endParaRPr lang="en-US"/>
        </a:p>
      </dgm:t>
    </dgm:pt>
    <dgm:pt modelId="{6C9B13A9-6E4D-4153-86EF-7320AAD9AD56}" type="pres">
      <dgm:prSet presAssocID="{6586257C-0C57-4B46-BD94-9DCBB6229DEA}" presName="sibTrans" presStyleCnt="0"/>
      <dgm:spPr/>
    </dgm:pt>
    <dgm:pt modelId="{DBD23FC9-9E42-465C-BB65-536C958BE6C9}" type="pres">
      <dgm:prSet presAssocID="{51830301-4702-4382-872F-85E9E4DA0EB9}" presName="textNode" presStyleLbl="node1" presStyleIdx="1" presStyleCnt="2">
        <dgm:presLayoutVars>
          <dgm:bulletEnabled val="1"/>
        </dgm:presLayoutVars>
      </dgm:prSet>
      <dgm:spPr/>
      <dgm:t>
        <a:bodyPr/>
        <a:lstStyle/>
        <a:p>
          <a:endParaRPr lang="en-US"/>
        </a:p>
      </dgm:t>
    </dgm:pt>
  </dgm:ptLst>
  <dgm:cxnLst>
    <dgm:cxn modelId="{D3B618CD-0BFF-4FB3-833F-D79EF0D0F106}" type="presOf" srcId="{71BC8294-E413-4944-82A0-3F820355AA49}" destId="{12182254-97FB-4B82-BDDC-1B45F5160BFD}" srcOrd="0" destOrd="0" presId="urn:microsoft.com/office/officeart/2005/8/layout/hProcess9"/>
    <dgm:cxn modelId="{847D7C54-69EF-450D-A3BF-1F9C2A93B90B}" type="presOf" srcId="{51830301-4702-4382-872F-85E9E4DA0EB9}" destId="{DBD23FC9-9E42-465C-BB65-536C958BE6C9}" srcOrd="0" destOrd="0" presId="urn:microsoft.com/office/officeart/2005/8/layout/hProcess9"/>
    <dgm:cxn modelId="{A66C55EA-9EAC-4560-8E19-F3F7BBB1BCB6}" srcId="{4613FE89-506B-45F6-A654-1F6E9358F1BE}" destId="{51830301-4702-4382-872F-85E9E4DA0EB9}" srcOrd="1" destOrd="0" parTransId="{9838150E-1EF8-476E-8DDA-46E7B0407BE6}" sibTransId="{FA7FB633-CAA4-4643-93E8-849922C1A110}"/>
    <dgm:cxn modelId="{02E7A33A-3117-43D3-8921-F1E6F4789C36}" srcId="{4613FE89-506B-45F6-A654-1F6E9358F1BE}" destId="{71BC8294-E413-4944-82A0-3F820355AA49}" srcOrd="0" destOrd="0" parTransId="{5B04C2C3-FD8C-4D20-AF5A-F734713F9686}" sibTransId="{6586257C-0C57-4B46-BD94-9DCBB6229DEA}"/>
    <dgm:cxn modelId="{70E7CE08-1440-4DDD-8585-A68FBBC95B26}" type="presOf" srcId="{4613FE89-506B-45F6-A654-1F6E9358F1BE}" destId="{B20A2693-0658-46CF-8043-3C203E6A4D37}" srcOrd="0" destOrd="0" presId="urn:microsoft.com/office/officeart/2005/8/layout/hProcess9"/>
    <dgm:cxn modelId="{BFC1FA16-CAE5-40BC-AC28-2432CEFAEC49}" type="presParOf" srcId="{B20A2693-0658-46CF-8043-3C203E6A4D37}" destId="{8F85C7E2-67E1-422B-BA56-B2962F2D4D63}" srcOrd="0" destOrd="0" presId="urn:microsoft.com/office/officeart/2005/8/layout/hProcess9"/>
    <dgm:cxn modelId="{D3CFAF47-41D8-48DE-B14B-E4704A3901A5}" type="presParOf" srcId="{B20A2693-0658-46CF-8043-3C203E6A4D37}" destId="{7A10B452-5677-4BDC-906A-A80ABC3C4A4A}" srcOrd="1" destOrd="0" presId="urn:microsoft.com/office/officeart/2005/8/layout/hProcess9"/>
    <dgm:cxn modelId="{42A7D811-E7F1-4D68-8B88-D231F13C0F48}" type="presParOf" srcId="{7A10B452-5677-4BDC-906A-A80ABC3C4A4A}" destId="{12182254-97FB-4B82-BDDC-1B45F5160BFD}" srcOrd="0" destOrd="0" presId="urn:microsoft.com/office/officeart/2005/8/layout/hProcess9"/>
    <dgm:cxn modelId="{981AC069-A8D0-48AB-9276-9D0EC9CA9A49}" type="presParOf" srcId="{7A10B452-5677-4BDC-906A-A80ABC3C4A4A}" destId="{6C9B13A9-6E4D-4153-86EF-7320AAD9AD56}" srcOrd="1" destOrd="0" presId="urn:microsoft.com/office/officeart/2005/8/layout/hProcess9"/>
    <dgm:cxn modelId="{676F197F-622E-47F1-8F85-D313CF85E710}" type="presParOf" srcId="{7A10B452-5677-4BDC-906A-A80ABC3C4A4A}" destId="{DBD23FC9-9E42-465C-BB65-536C958BE6C9}"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13FE89-506B-45F6-A654-1F6E9358F1BE}" type="doc">
      <dgm:prSet loTypeId="urn:microsoft.com/office/officeart/2005/8/layout/hProcess9" loCatId="process" qsTypeId="urn:microsoft.com/office/officeart/2005/8/quickstyle/simple1" qsCatId="simple" csTypeId="urn:microsoft.com/office/officeart/2005/8/colors/colorful5" csCatId="colorful" phldr="1"/>
      <dgm:spPr/>
    </dgm:pt>
    <dgm:pt modelId="{71BC8294-E413-4944-82A0-3F820355AA49}">
      <dgm:prSet phldrT="[Text]"/>
      <dgm:spPr/>
      <dgm:t>
        <a:bodyPr/>
        <a:lstStyle/>
        <a:p>
          <a:r>
            <a:rPr lang="en-US" dirty="0" smtClean="0">
              <a:solidFill>
                <a:schemeClr val="bg1">
                  <a:lumMod val="60000"/>
                  <a:lumOff val="40000"/>
                </a:schemeClr>
              </a:solidFill>
            </a:rPr>
            <a:t>Planning your stop</a:t>
          </a:r>
          <a:endParaRPr lang="en-US" dirty="0">
            <a:solidFill>
              <a:schemeClr val="bg1">
                <a:lumMod val="60000"/>
                <a:lumOff val="40000"/>
              </a:schemeClr>
            </a:solidFill>
          </a:endParaRPr>
        </a:p>
      </dgm:t>
    </dgm:pt>
    <dgm:pt modelId="{5B04C2C3-FD8C-4D20-AF5A-F734713F9686}" type="parTrans" cxnId="{02E7A33A-3117-43D3-8921-F1E6F4789C36}">
      <dgm:prSet/>
      <dgm:spPr/>
      <dgm:t>
        <a:bodyPr/>
        <a:lstStyle/>
        <a:p>
          <a:endParaRPr lang="en-US"/>
        </a:p>
      </dgm:t>
    </dgm:pt>
    <dgm:pt modelId="{6586257C-0C57-4B46-BD94-9DCBB6229DEA}" type="sibTrans" cxnId="{02E7A33A-3117-43D3-8921-F1E6F4789C36}">
      <dgm:prSet/>
      <dgm:spPr/>
      <dgm:t>
        <a:bodyPr/>
        <a:lstStyle/>
        <a:p>
          <a:endParaRPr lang="en-US"/>
        </a:p>
      </dgm:t>
    </dgm:pt>
    <dgm:pt modelId="{51830301-4702-4382-872F-85E9E4DA0EB9}">
      <dgm:prSet phldrT="[Text]"/>
      <dgm:spPr/>
      <dgm:t>
        <a:bodyPr/>
        <a:lstStyle/>
        <a:p>
          <a:r>
            <a:rPr lang="en-US" dirty="0" smtClean="0">
              <a:solidFill>
                <a:schemeClr val="bg1">
                  <a:lumMod val="75000"/>
                </a:schemeClr>
              </a:solidFill>
            </a:rPr>
            <a:t>Stopping the violator</a:t>
          </a:r>
          <a:endParaRPr lang="en-US" dirty="0">
            <a:solidFill>
              <a:schemeClr val="bg1">
                <a:lumMod val="75000"/>
              </a:schemeClr>
            </a:solidFill>
          </a:endParaRPr>
        </a:p>
      </dgm:t>
    </dgm:pt>
    <dgm:pt modelId="{9838150E-1EF8-476E-8DDA-46E7B0407BE6}" type="parTrans" cxnId="{A66C55EA-9EAC-4560-8E19-F3F7BBB1BCB6}">
      <dgm:prSet/>
      <dgm:spPr/>
      <dgm:t>
        <a:bodyPr/>
        <a:lstStyle/>
        <a:p>
          <a:endParaRPr lang="en-US"/>
        </a:p>
      </dgm:t>
    </dgm:pt>
    <dgm:pt modelId="{FA7FB633-CAA4-4643-93E8-849922C1A110}" type="sibTrans" cxnId="{A66C55EA-9EAC-4560-8E19-F3F7BBB1BCB6}">
      <dgm:prSet/>
      <dgm:spPr/>
      <dgm:t>
        <a:bodyPr/>
        <a:lstStyle/>
        <a:p>
          <a:endParaRPr lang="en-US"/>
        </a:p>
      </dgm:t>
    </dgm:pt>
    <dgm:pt modelId="{27BA8BFE-7DDC-4167-AB58-56B00C3A70F1}">
      <dgm:prSet phldrT="[Text]"/>
      <dgm:spPr/>
      <dgm:t>
        <a:bodyPr/>
        <a:lstStyle/>
        <a:p>
          <a:r>
            <a:rPr lang="en-US" dirty="0" smtClean="0">
              <a:solidFill>
                <a:schemeClr val="bg1">
                  <a:lumMod val="20000"/>
                  <a:lumOff val="80000"/>
                </a:schemeClr>
              </a:solidFill>
            </a:rPr>
            <a:t>Contacting the violator</a:t>
          </a:r>
          <a:endParaRPr lang="en-US" dirty="0">
            <a:solidFill>
              <a:schemeClr val="bg1">
                <a:lumMod val="20000"/>
                <a:lumOff val="80000"/>
              </a:schemeClr>
            </a:solidFill>
          </a:endParaRPr>
        </a:p>
      </dgm:t>
    </dgm:pt>
    <dgm:pt modelId="{2FBD503E-4742-4752-B001-462FFB4F9B50}" type="sibTrans" cxnId="{D756B8F8-33A3-4F73-B0C2-54D1A90DCC3E}">
      <dgm:prSet/>
      <dgm:spPr/>
      <dgm:t>
        <a:bodyPr/>
        <a:lstStyle/>
        <a:p>
          <a:endParaRPr lang="en-US"/>
        </a:p>
      </dgm:t>
    </dgm:pt>
    <dgm:pt modelId="{D56D25BE-237C-4246-95A1-A213B48BACE2}" type="parTrans" cxnId="{D756B8F8-33A3-4F73-B0C2-54D1A90DCC3E}">
      <dgm:prSet/>
      <dgm:spPr/>
      <dgm:t>
        <a:bodyPr/>
        <a:lstStyle/>
        <a:p>
          <a:endParaRPr lang="en-US"/>
        </a:p>
      </dgm:t>
    </dgm:pt>
    <dgm:pt modelId="{B20A2693-0658-46CF-8043-3C203E6A4D37}" type="pres">
      <dgm:prSet presAssocID="{4613FE89-506B-45F6-A654-1F6E9358F1BE}" presName="CompostProcess" presStyleCnt="0">
        <dgm:presLayoutVars>
          <dgm:dir/>
          <dgm:resizeHandles val="exact"/>
        </dgm:presLayoutVars>
      </dgm:prSet>
      <dgm:spPr/>
    </dgm:pt>
    <dgm:pt modelId="{8F85C7E2-67E1-422B-BA56-B2962F2D4D63}" type="pres">
      <dgm:prSet presAssocID="{4613FE89-506B-45F6-A654-1F6E9358F1BE}" presName="arrow" presStyleLbl="bgShp" presStyleIdx="0" presStyleCnt="1"/>
      <dgm:spPr/>
    </dgm:pt>
    <dgm:pt modelId="{7A10B452-5677-4BDC-906A-A80ABC3C4A4A}" type="pres">
      <dgm:prSet presAssocID="{4613FE89-506B-45F6-A654-1F6E9358F1BE}" presName="linearProcess" presStyleCnt="0"/>
      <dgm:spPr/>
    </dgm:pt>
    <dgm:pt modelId="{12182254-97FB-4B82-BDDC-1B45F5160BFD}" type="pres">
      <dgm:prSet presAssocID="{71BC8294-E413-4944-82A0-3F820355AA49}" presName="textNode" presStyleLbl="node1" presStyleIdx="0" presStyleCnt="3">
        <dgm:presLayoutVars>
          <dgm:bulletEnabled val="1"/>
        </dgm:presLayoutVars>
      </dgm:prSet>
      <dgm:spPr/>
      <dgm:t>
        <a:bodyPr/>
        <a:lstStyle/>
        <a:p>
          <a:endParaRPr lang="en-US"/>
        </a:p>
      </dgm:t>
    </dgm:pt>
    <dgm:pt modelId="{6C9B13A9-6E4D-4153-86EF-7320AAD9AD56}" type="pres">
      <dgm:prSet presAssocID="{6586257C-0C57-4B46-BD94-9DCBB6229DEA}" presName="sibTrans" presStyleCnt="0"/>
      <dgm:spPr/>
    </dgm:pt>
    <dgm:pt modelId="{DBD23FC9-9E42-465C-BB65-536C958BE6C9}" type="pres">
      <dgm:prSet presAssocID="{51830301-4702-4382-872F-85E9E4DA0EB9}" presName="textNode" presStyleLbl="node1" presStyleIdx="1" presStyleCnt="3">
        <dgm:presLayoutVars>
          <dgm:bulletEnabled val="1"/>
        </dgm:presLayoutVars>
      </dgm:prSet>
      <dgm:spPr/>
      <dgm:t>
        <a:bodyPr/>
        <a:lstStyle/>
        <a:p>
          <a:endParaRPr lang="en-US"/>
        </a:p>
      </dgm:t>
    </dgm:pt>
    <dgm:pt modelId="{09BCA14E-0A55-49D3-9EEF-D32DB77B6C04}" type="pres">
      <dgm:prSet presAssocID="{FA7FB633-CAA4-4643-93E8-849922C1A110}" presName="sibTrans" presStyleCnt="0"/>
      <dgm:spPr/>
    </dgm:pt>
    <dgm:pt modelId="{3B76EC26-8535-44EA-9E3F-A52E1B99AFF6}" type="pres">
      <dgm:prSet presAssocID="{27BA8BFE-7DDC-4167-AB58-56B00C3A70F1}" presName="textNode" presStyleLbl="node1" presStyleIdx="2" presStyleCnt="3">
        <dgm:presLayoutVars>
          <dgm:bulletEnabled val="1"/>
        </dgm:presLayoutVars>
      </dgm:prSet>
      <dgm:spPr/>
      <dgm:t>
        <a:bodyPr/>
        <a:lstStyle/>
        <a:p>
          <a:endParaRPr lang="en-US"/>
        </a:p>
      </dgm:t>
    </dgm:pt>
  </dgm:ptLst>
  <dgm:cxnLst>
    <dgm:cxn modelId="{A66C55EA-9EAC-4560-8E19-F3F7BBB1BCB6}" srcId="{4613FE89-506B-45F6-A654-1F6E9358F1BE}" destId="{51830301-4702-4382-872F-85E9E4DA0EB9}" srcOrd="1" destOrd="0" parTransId="{9838150E-1EF8-476E-8DDA-46E7B0407BE6}" sibTransId="{FA7FB633-CAA4-4643-93E8-849922C1A110}"/>
    <dgm:cxn modelId="{018998D7-1ACD-4E22-B936-47AE1A4291DA}" type="presOf" srcId="{4613FE89-506B-45F6-A654-1F6E9358F1BE}" destId="{B20A2693-0658-46CF-8043-3C203E6A4D37}" srcOrd="0" destOrd="0" presId="urn:microsoft.com/office/officeart/2005/8/layout/hProcess9"/>
    <dgm:cxn modelId="{295CA9DD-C85F-401F-B97F-CF7A2A4F9AE7}" type="presOf" srcId="{71BC8294-E413-4944-82A0-3F820355AA49}" destId="{12182254-97FB-4B82-BDDC-1B45F5160BFD}" srcOrd="0" destOrd="0" presId="urn:microsoft.com/office/officeart/2005/8/layout/hProcess9"/>
    <dgm:cxn modelId="{D756B8F8-33A3-4F73-B0C2-54D1A90DCC3E}" srcId="{4613FE89-506B-45F6-A654-1F6E9358F1BE}" destId="{27BA8BFE-7DDC-4167-AB58-56B00C3A70F1}" srcOrd="2" destOrd="0" parTransId="{D56D25BE-237C-4246-95A1-A213B48BACE2}" sibTransId="{2FBD503E-4742-4752-B001-462FFB4F9B50}"/>
    <dgm:cxn modelId="{02E7A33A-3117-43D3-8921-F1E6F4789C36}" srcId="{4613FE89-506B-45F6-A654-1F6E9358F1BE}" destId="{71BC8294-E413-4944-82A0-3F820355AA49}" srcOrd="0" destOrd="0" parTransId="{5B04C2C3-FD8C-4D20-AF5A-F734713F9686}" sibTransId="{6586257C-0C57-4B46-BD94-9DCBB6229DEA}"/>
    <dgm:cxn modelId="{10D01783-0917-4E3F-BD3C-652863ABABF8}" type="presOf" srcId="{51830301-4702-4382-872F-85E9E4DA0EB9}" destId="{DBD23FC9-9E42-465C-BB65-536C958BE6C9}" srcOrd="0" destOrd="0" presId="urn:microsoft.com/office/officeart/2005/8/layout/hProcess9"/>
    <dgm:cxn modelId="{04329C56-13F0-4712-AD0C-BF29AFE266F6}" type="presOf" srcId="{27BA8BFE-7DDC-4167-AB58-56B00C3A70F1}" destId="{3B76EC26-8535-44EA-9E3F-A52E1B99AFF6}" srcOrd="0" destOrd="0" presId="urn:microsoft.com/office/officeart/2005/8/layout/hProcess9"/>
    <dgm:cxn modelId="{F85EB761-161C-432B-BF66-F8A09FAFA64B}" type="presParOf" srcId="{B20A2693-0658-46CF-8043-3C203E6A4D37}" destId="{8F85C7E2-67E1-422B-BA56-B2962F2D4D63}" srcOrd="0" destOrd="0" presId="urn:microsoft.com/office/officeart/2005/8/layout/hProcess9"/>
    <dgm:cxn modelId="{A9CBCD78-C50B-42E7-A4EC-A2D10F67BF26}" type="presParOf" srcId="{B20A2693-0658-46CF-8043-3C203E6A4D37}" destId="{7A10B452-5677-4BDC-906A-A80ABC3C4A4A}" srcOrd="1" destOrd="0" presId="urn:microsoft.com/office/officeart/2005/8/layout/hProcess9"/>
    <dgm:cxn modelId="{A947BEED-F377-4285-9FA1-40240EA5A671}" type="presParOf" srcId="{7A10B452-5677-4BDC-906A-A80ABC3C4A4A}" destId="{12182254-97FB-4B82-BDDC-1B45F5160BFD}" srcOrd="0" destOrd="0" presId="urn:microsoft.com/office/officeart/2005/8/layout/hProcess9"/>
    <dgm:cxn modelId="{ED86065E-AC9B-4CC1-860F-8E99AFA5ECE4}" type="presParOf" srcId="{7A10B452-5677-4BDC-906A-A80ABC3C4A4A}" destId="{6C9B13A9-6E4D-4153-86EF-7320AAD9AD56}" srcOrd="1" destOrd="0" presId="urn:microsoft.com/office/officeart/2005/8/layout/hProcess9"/>
    <dgm:cxn modelId="{5503E764-6675-448C-BB67-35594E19B398}" type="presParOf" srcId="{7A10B452-5677-4BDC-906A-A80ABC3C4A4A}" destId="{DBD23FC9-9E42-465C-BB65-536C958BE6C9}" srcOrd="2" destOrd="0" presId="urn:microsoft.com/office/officeart/2005/8/layout/hProcess9"/>
    <dgm:cxn modelId="{42C83F0C-7C7F-4F51-BE3B-A1B4626CC150}" type="presParOf" srcId="{7A10B452-5677-4BDC-906A-A80ABC3C4A4A}" destId="{09BCA14E-0A55-49D3-9EEF-D32DB77B6C04}" srcOrd="3" destOrd="0" presId="urn:microsoft.com/office/officeart/2005/8/layout/hProcess9"/>
    <dgm:cxn modelId="{D14DB941-A9F9-4647-ABB6-80B38A118F57}" type="presParOf" srcId="{7A10B452-5677-4BDC-906A-A80ABC3C4A4A}" destId="{3B76EC26-8535-44EA-9E3F-A52E1B99AFF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C0AD3-0106-4F01-82FF-2744BF0E0388}" type="doc">
      <dgm:prSet loTypeId="urn:microsoft.com/office/officeart/2005/8/layout/process4" loCatId="process" qsTypeId="urn:microsoft.com/office/officeart/2005/8/quickstyle/simple3" qsCatId="simple" csTypeId="urn:microsoft.com/office/officeart/2005/8/colors/colorful5" csCatId="colorful" phldr="1"/>
      <dgm:spPr/>
      <dgm:t>
        <a:bodyPr/>
        <a:lstStyle/>
        <a:p>
          <a:endParaRPr lang="en-US"/>
        </a:p>
      </dgm:t>
    </dgm:pt>
    <dgm:pt modelId="{5C3A60A2-A165-44B7-979E-1598B834C103}">
      <dgm:prSet phldrT="[Text]"/>
      <dgm:spPr/>
      <dgm:t>
        <a:bodyPr/>
        <a:lstStyle/>
        <a:p>
          <a:r>
            <a:rPr lang="en-US" dirty="0" smtClean="0"/>
            <a:t>Verbal Greeting</a:t>
          </a:r>
          <a:endParaRPr lang="en-US" dirty="0"/>
        </a:p>
      </dgm:t>
    </dgm:pt>
    <dgm:pt modelId="{4A266A0D-2516-4869-8FF4-B03DAD6EF56C}" type="parTrans" cxnId="{0C4AAF9E-3E45-4A95-AC53-689B97D4D9FF}">
      <dgm:prSet/>
      <dgm:spPr/>
      <dgm:t>
        <a:bodyPr/>
        <a:lstStyle/>
        <a:p>
          <a:endParaRPr lang="en-US"/>
        </a:p>
      </dgm:t>
    </dgm:pt>
    <dgm:pt modelId="{C67910EC-C902-4014-862E-DDE10ED723AF}" type="sibTrans" cxnId="{0C4AAF9E-3E45-4A95-AC53-689B97D4D9FF}">
      <dgm:prSet/>
      <dgm:spPr/>
      <dgm:t>
        <a:bodyPr/>
        <a:lstStyle/>
        <a:p>
          <a:endParaRPr lang="en-US"/>
        </a:p>
      </dgm:t>
    </dgm:pt>
    <dgm:pt modelId="{09CCA937-6FC0-430E-938C-47830BCE2C09}">
      <dgm:prSet phldrT="[Text]"/>
      <dgm:spPr/>
      <dgm:t>
        <a:bodyPr/>
        <a:lstStyle/>
        <a:p>
          <a:r>
            <a:rPr lang="en-US" smtClean="0"/>
            <a:t>Exchange of Info</a:t>
          </a:r>
          <a:endParaRPr lang="en-US" dirty="0"/>
        </a:p>
      </dgm:t>
    </dgm:pt>
    <dgm:pt modelId="{3F9ABEFD-1860-45F7-96B9-5FFDEF6F2EDF}" type="parTrans" cxnId="{37F4172D-FFE1-471B-95B5-AFC5D1F4C58B}">
      <dgm:prSet/>
      <dgm:spPr/>
      <dgm:t>
        <a:bodyPr/>
        <a:lstStyle/>
        <a:p>
          <a:endParaRPr lang="en-US"/>
        </a:p>
      </dgm:t>
    </dgm:pt>
    <dgm:pt modelId="{1FD04A01-BB60-488D-AB50-84539D4E7ACE}" type="sibTrans" cxnId="{37F4172D-FFE1-471B-95B5-AFC5D1F4C58B}">
      <dgm:prSet/>
      <dgm:spPr/>
      <dgm:t>
        <a:bodyPr/>
        <a:lstStyle/>
        <a:p>
          <a:endParaRPr lang="en-US"/>
        </a:p>
      </dgm:t>
    </dgm:pt>
    <dgm:pt modelId="{0FDE61F5-BC4B-4D35-83E8-9FA6DB3D9926}">
      <dgm:prSet phldrT="[Text]"/>
      <dgm:spPr/>
      <dgm:t>
        <a:bodyPr/>
        <a:lstStyle/>
        <a:p>
          <a:r>
            <a:rPr lang="en-US" smtClean="0"/>
            <a:t>Observe and Investigate</a:t>
          </a:r>
          <a:endParaRPr lang="en-US" dirty="0"/>
        </a:p>
      </dgm:t>
    </dgm:pt>
    <dgm:pt modelId="{705C37E3-5BEA-4E86-AA4C-3F74A349BACB}" type="parTrans" cxnId="{49218BDE-42DD-4680-A38B-58ED8C49314B}">
      <dgm:prSet/>
      <dgm:spPr/>
      <dgm:t>
        <a:bodyPr/>
        <a:lstStyle/>
        <a:p>
          <a:endParaRPr lang="en-US"/>
        </a:p>
      </dgm:t>
    </dgm:pt>
    <dgm:pt modelId="{3A8BABD2-CBB5-48E1-86C9-AC3CCD59079C}" type="sibTrans" cxnId="{49218BDE-42DD-4680-A38B-58ED8C49314B}">
      <dgm:prSet/>
      <dgm:spPr/>
      <dgm:t>
        <a:bodyPr/>
        <a:lstStyle/>
        <a:p>
          <a:endParaRPr lang="en-US"/>
        </a:p>
      </dgm:t>
    </dgm:pt>
    <dgm:pt modelId="{06547A79-0BB9-4D91-8551-E73D0D1DAAE8}">
      <dgm:prSet phldrT="[Text]"/>
      <dgm:spPr/>
      <dgm:t>
        <a:bodyPr/>
        <a:lstStyle/>
        <a:p>
          <a:r>
            <a:rPr lang="en-US" smtClean="0"/>
            <a:t>Determine Action</a:t>
          </a:r>
          <a:endParaRPr lang="en-US" dirty="0"/>
        </a:p>
      </dgm:t>
    </dgm:pt>
    <dgm:pt modelId="{F675031E-070A-48FD-B342-678AC9C873D8}" type="parTrans" cxnId="{90BDB803-D4AE-4ED5-9EA9-50D6EFE87A30}">
      <dgm:prSet/>
      <dgm:spPr/>
      <dgm:t>
        <a:bodyPr/>
        <a:lstStyle/>
        <a:p>
          <a:endParaRPr lang="en-US"/>
        </a:p>
      </dgm:t>
    </dgm:pt>
    <dgm:pt modelId="{593E608A-1469-4464-836E-4072230C00B2}" type="sibTrans" cxnId="{90BDB803-D4AE-4ED5-9EA9-50D6EFE87A30}">
      <dgm:prSet/>
      <dgm:spPr/>
      <dgm:t>
        <a:bodyPr/>
        <a:lstStyle/>
        <a:p>
          <a:endParaRPr lang="en-US"/>
        </a:p>
      </dgm:t>
    </dgm:pt>
    <dgm:pt modelId="{1DBA81D7-9CDA-4DB6-82DC-A0267722FF4C}">
      <dgm:prSet phldrT="[Text]"/>
      <dgm:spPr/>
      <dgm:t>
        <a:bodyPr/>
        <a:lstStyle/>
        <a:p>
          <a:r>
            <a:rPr lang="en-US" smtClean="0"/>
            <a:t>Close the Contact</a:t>
          </a:r>
          <a:endParaRPr lang="en-US" dirty="0"/>
        </a:p>
      </dgm:t>
    </dgm:pt>
    <dgm:pt modelId="{9BB63317-785C-4FD7-80AF-A6B4766F5116}" type="parTrans" cxnId="{B6AB49DE-E540-417D-A8D3-E16402EE4A3A}">
      <dgm:prSet/>
      <dgm:spPr/>
      <dgm:t>
        <a:bodyPr/>
        <a:lstStyle/>
        <a:p>
          <a:endParaRPr lang="en-US"/>
        </a:p>
      </dgm:t>
    </dgm:pt>
    <dgm:pt modelId="{FA49930F-0179-420B-AB9B-73D4A8C85CF6}" type="sibTrans" cxnId="{B6AB49DE-E540-417D-A8D3-E16402EE4A3A}">
      <dgm:prSet/>
      <dgm:spPr/>
      <dgm:t>
        <a:bodyPr/>
        <a:lstStyle/>
        <a:p>
          <a:endParaRPr lang="en-US"/>
        </a:p>
      </dgm:t>
    </dgm:pt>
    <dgm:pt modelId="{FE7CD791-1C85-4B28-B02C-178088748723}" type="pres">
      <dgm:prSet presAssocID="{11AC0AD3-0106-4F01-82FF-2744BF0E0388}" presName="Name0" presStyleCnt="0">
        <dgm:presLayoutVars>
          <dgm:dir/>
          <dgm:animLvl val="lvl"/>
          <dgm:resizeHandles val="exact"/>
        </dgm:presLayoutVars>
      </dgm:prSet>
      <dgm:spPr/>
      <dgm:t>
        <a:bodyPr/>
        <a:lstStyle/>
        <a:p>
          <a:endParaRPr lang="en-US"/>
        </a:p>
      </dgm:t>
    </dgm:pt>
    <dgm:pt modelId="{BED0CBDE-7BE9-4062-B437-3AEFF8EB7287}" type="pres">
      <dgm:prSet presAssocID="{1DBA81D7-9CDA-4DB6-82DC-A0267722FF4C}" presName="boxAndChildren" presStyleCnt="0"/>
      <dgm:spPr/>
      <dgm:t>
        <a:bodyPr/>
        <a:lstStyle/>
        <a:p>
          <a:endParaRPr lang="en-US"/>
        </a:p>
      </dgm:t>
    </dgm:pt>
    <dgm:pt modelId="{3AA2B63A-EB79-43B0-9C2B-21198B7DB8F3}" type="pres">
      <dgm:prSet presAssocID="{1DBA81D7-9CDA-4DB6-82DC-A0267722FF4C}" presName="parentTextBox" presStyleLbl="node1" presStyleIdx="0" presStyleCnt="5"/>
      <dgm:spPr/>
      <dgm:t>
        <a:bodyPr/>
        <a:lstStyle/>
        <a:p>
          <a:endParaRPr lang="en-US"/>
        </a:p>
      </dgm:t>
    </dgm:pt>
    <dgm:pt modelId="{FED6C619-9449-4836-A2D4-D26ED347F772}" type="pres">
      <dgm:prSet presAssocID="{593E608A-1469-4464-836E-4072230C00B2}" presName="sp" presStyleCnt="0"/>
      <dgm:spPr/>
      <dgm:t>
        <a:bodyPr/>
        <a:lstStyle/>
        <a:p>
          <a:endParaRPr lang="en-US"/>
        </a:p>
      </dgm:t>
    </dgm:pt>
    <dgm:pt modelId="{442C17C1-5543-455E-9AD5-7A634038325F}" type="pres">
      <dgm:prSet presAssocID="{06547A79-0BB9-4D91-8551-E73D0D1DAAE8}" presName="arrowAndChildren" presStyleCnt="0"/>
      <dgm:spPr/>
      <dgm:t>
        <a:bodyPr/>
        <a:lstStyle/>
        <a:p>
          <a:endParaRPr lang="en-US"/>
        </a:p>
      </dgm:t>
    </dgm:pt>
    <dgm:pt modelId="{C08BEB3E-1F23-49A7-A80A-F6A1C8DD0374}" type="pres">
      <dgm:prSet presAssocID="{06547A79-0BB9-4D91-8551-E73D0D1DAAE8}" presName="parentTextArrow" presStyleLbl="node1" presStyleIdx="1" presStyleCnt="5"/>
      <dgm:spPr/>
      <dgm:t>
        <a:bodyPr/>
        <a:lstStyle/>
        <a:p>
          <a:endParaRPr lang="en-US"/>
        </a:p>
      </dgm:t>
    </dgm:pt>
    <dgm:pt modelId="{D734609B-2A6B-4EFF-94B7-B2AC0983A16C}" type="pres">
      <dgm:prSet presAssocID="{3A8BABD2-CBB5-48E1-86C9-AC3CCD59079C}" presName="sp" presStyleCnt="0"/>
      <dgm:spPr/>
      <dgm:t>
        <a:bodyPr/>
        <a:lstStyle/>
        <a:p>
          <a:endParaRPr lang="en-US"/>
        </a:p>
      </dgm:t>
    </dgm:pt>
    <dgm:pt modelId="{44A82745-167B-439F-8346-9EBDE52D3791}" type="pres">
      <dgm:prSet presAssocID="{0FDE61F5-BC4B-4D35-83E8-9FA6DB3D9926}" presName="arrowAndChildren" presStyleCnt="0"/>
      <dgm:spPr/>
      <dgm:t>
        <a:bodyPr/>
        <a:lstStyle/>
        <a:p>
          <a:endParaRPr lang="en-US"/>
        </a:p>
      </dgm:t>
    </dgm:pt>
    <dgm:pt modelId="{6F2244CE-EF30-4852-A088-72646F247FE4}" type="pres">
      <dgm:prSet presAssocID="{0FDE61F5-BC4B-4D35-83E8-9FA6DB3D9926}" presName="parentTextArrow" presStyleLbl="node1" presStyleIdx="2" presStyleCnt="5"/>
      <dgm:spPr/>
      <dgm:t>
        <a:bodyPr/>
        <a:lstStyle/>
        <a:p>
          <a:endParaRPr lang="en-US"/>
        </a:p>
      </dgm:t>
    </dgm:pt>
    <dgm:pt modelId="{8620106E-928D-4E72-9373-923FF520D784}" type="pres">
      <dgm:prSet presAssocID="{1FD04A01-BB60-488D-AB50-84539D4E7ACE}" presName="sp" presStyleCnt="0"/>
      <dgm:spPr/>
      <dgm:t>
        <a:bodyPr/>
        <a:lstStyle/>
        <a:p>
          <a:endParaRPr lang="en-US"/>
        </a:p>
      </dgm:t>
    </dgm:pt>
    <dgm:pt modelId="{BAA4E182-B7F9-4C98-A6B6-7E2C13A24D0C}" type="pres">
      <dgm:prSet presAssocID="{09CCA937-6FC0-430E-938C-47830BCE2C09}" presName="arrowAndChildren" presStyleCnt="0"/>
      <dgm:spPr/>
      <dgm:t>
        <a:bodyPr/>
        <a:lstStyle/>
        <a:p>
          <a:endParaRPr lang="en-US"/>
        </a:p>
      </dgm:t>
    </dgm:pt>
    <dgm:pt modelId="{24C67E6A-1700-4DA8-84DC-B8103E074745}" type="pres">
      <dgm:prSet presAssocID="{09CCA937-6FC0-430E-938C-47830BCE2C09}" presName="parentTextArrow" presStyleLbl="node1" presStyleIdx="3" presStyleCnt="5"/>
      <dgm:spPr/>
      <dgm:t>
        <a:bodyPr/>
        <a:lstStyle/>
        <a:p>
          <a:endParaRPr lang="en-US"/>
        </a:p>
      </dgm:t>
    </dgm:pt>
    <dgm:pt modelId="{02105BB8-580C-4D6D-8A2B-43E4CB94A456}" type="pres">
      <dgm:prSet presAssocID="{C67910EC-C902-4014-862E-DDE10ED723AF}" presName="sp" presStyleCnt="0"/>
      <dgm:spPr/>
      <dgm:t>
        <a:bodyPr/>
        <a:lstStyle/>
        <a:p>
          <a:endParaRPr lang="en-US"/>
        </a:p>
      </dgm:t>
    </dgm:pt>
    <dgm:pt modelId="{95759D05-410C-4618-8F95-AC96F45F6ACA}" type="pres">
      <dgm:prSet presAssocID="{5C3A60A2-A165-44B7-979E-1598B834C103}" presName="arrowAndChildren" presStyleCnt="0"/>
      <dgm:spPr/>
      <dgm:t>
        <a:bodyPr/>
        <a:lstStyle/>
        <a:p>
          <a:endParaRPr lang="en-US"/>
        </a:p>
      </dgm:t>
    </dgm:pt>
    <dgm:pt modelId="{68A19030-EF6E-413C-AD23-6456117CC830}" type="pres">
      <dgm:prSet presAssocID="{5C3A60A2-A165-44B7-979E-1598B834C103}" presName="parentTextArrow" presStyleLbl="node1" presStyleIdx="4" presStyleCnt="5"/>
      <dgm:spPr/>
      <dgm:t>
        <a:bodyPr/>
        <a:lstStyle/>
        <a:p>
          <a:endParaRPr lang="en-US"/>
        </a:p>
      </dgm:t>
    </dgm:pt>
  </dgm:ptLst>
  <dgm:cxnLst>
    <dgm:cxn modelId="{6A6AC7B7-5907-44B6-9341-4BFB8B2C6BC3}" type="presOf" srcId="{06547A79-0BB9-4D91-8551-E73D0D1DAAE8}" destId="{C08BEB3E-1F23-49A7-A80A-F6A1C8DD0374}" srcOrd="0" destOrd="0" presId="urn:microsoft.com/office/officeart/2005/8/layout/process4"/>
    <dgm:cxn modelId="{0C4AAF9E-3E45-4A95-AC53-689B97D4D9FF}" srcId="{11AC0AD3-0106-4F01-82FF-2744BF0E0388}" destId="{5C3A60A2-A165-44B7-979E-1598B834C103}" srcOrd="0" destOrd="0" parTransId="{4A266A0D-2516-4869-8FF4-B03DAD6EF56C}" sibTransId="{C67910EC-C902-4014-862E-DDE10ED723AF}"/>
    <dgm:cxn modelId="{49218BDE-42DD-4680-A38B-58ED8C49314B}" srcId="{11AC0AD3-0106-4F01-82FF-2744BF0E0388}" destId="{0FDE61F5-BC4B-4D35-83E8-9FA6DB3D9926}" srcOrd="2" destOrd="0" parTransId="{705C37E3-5BEA-4E86-AA4C-3F74A349BACB}" sibTransId="{3A8BABD2-CBB5-48E1-86C9-AC3CCD59079C}"/>
    <dgm:cxn modelId="{19AB3F7F-30C0-4E45-B17F-86D959C900AB}" type="presOf" srcId="{0FDE61F5-BC4B-4D35-83E8-9FA6DB3D9926}" destId="{6F2244CE-EF30-4852-A088-72646F247FE4}" srcOrd="0" destOrd="0" presId="urn:microsoft.com/office/officeart/2005/8/layout/process4"/>
    <dgm:cxn modelId="{90BDB803-D4AE-4ED5-9EA9-50D6EFE87A30}" srcId="{11AC0AD3-0106-4F01-82FF-2744BF0E0388}" destId="{06547A79-0BB9-4D91-8551-E73D0D1DAAE8}" srcOrd="3" destOrd="0" parTransId="{F675031E-070A-48FD-B342-678AC9C873D8}" sibTransId="{593E608A-1469-4464-836E-4072230C00B2}"/>
    <dgm:cxn modelId="{37F4172D-FFE1-471B-95B5-AFC5D1F4C58B}" srcId="{11AC0AD3-0106-4F01-82FF-2744BF0E0388}" destId="{09CCA937-6FC0-430E-938C-47830BCE2C09}" srcOrd="1" destOrd="0" parTransId="{3F9ABEFD-1860-45F7-96B9-5FFDEF6F2EDF}" sibTransId="{1FD04A01-BB60-488D-AB50-84539D4E7ACE}"/>
    <dgm:cxn modelId="{F34D0CAE-A8D6-4886-B984-75D13DB73256}" type="presOf" srcId="{09CCA937-6FC0-430E-938C-47830BCE2C09}" destId="{24C67E6A-1700-4DA8-84DC-B8103E074745}" srcOrd="0" destOrd="0" presId="urn:microsoft.com/office/officeart/2005/8/layout/process4"/>
    <dgm:cxn modelId="{875AF3CA-07B9-4D04-A198-B4A91C091E7B}" type="presOf" srcId="{1DBA81D7-9CDA-4DB6-82DC-A0267722FF4C}" destId="{3AA2B63A-EB79-43B0-9C2B-21198B7DB8F3}" srcOrd="0" destOrd="0" presId="urn:microsoft.com/office/officeart/2005/8/layout/process4"/>
    <dgm:cxn modelId="{58051A22-8367-442E-B234-FAEEEB3DE642}" type="presOf" srcId="{11AC0AD3-0106-4F01-82FF-2744BF0E0388}" destId="{FE7CD791-1C85-4B28-B02C-178088748723}" srcOrd="0" destOrd="0" presId="urn:microsoft.com/office/officeart/2005/8/layout/process4"/>
    <dgm:cxn modelId="{B6AB49DE-E540-417D-A8D3-E16402EE4A3A}" srcId="{11AC0AD3-0106-4F01-82FF-2744BF0E0388}" destId="{1DBA81D7-9CDA-4DB6-82DC-A0267722FF4C}" srcOrd="4" destOrd="0" parTransId="{9BB63317-785C-4FD7-80AF-A6B4766F5116}" sibTransId="{FA49930F-0179-420B-AB9B-73D4A8C85CF6}"/>
    <dgm:cxn modelId="{65C7B8CB-2CE8-4D8D-A2FD-F19F2E066076}" type="presOf" srcId="{5C3A60A2-A165-44B7-979E-1598B834C103}" destId="{68A19030-EF6E-413C-AD23-6456117CC830}" srcOrd="0" destOrd="0" presId="urn:microsoft.com/office/officeart/2005/8/layout/process4"/>
    <dgm:cxn modelId="{EA8B3F30-981C-4144-8FC7-A37D531CE236}" type="presParOf" srcId="{FE7CD791-1C85-4B28-B02C-178088748723}" destId="{BED0CBDE-7BE9-4062-B437-3AEFF8EB7287}" srcOrd="0" destOrd="0" presId="urn:microsoft.com/office/officeart/2005/8/layout/process4"/>
    <dgm:cxn modelId="{9C2BF39B-A28B-4F24-A8FF-EC59878E6C21}" type="presParOf" srcId="{BED0CBDE-7BE9-4062-B437-3AEFF8EB7287}" destId="{3AA2B63A-EB79-43B0-9C2B-21198B7DB8F3}" srcOrd="0" destOrd="0" presId="urn:microsoft.com/office/officeart/2005/8/layout/process4"/>
    <dgm:cxn modelId="{7646922B-3C9A-4B23-BE46-ECAF6B124E33}" type="presParOf" srcId="{FE7CD791-1C85-4B28-B02C-178088748723}" destId="{FED6C619-9449-4836-A2D4-D26ED347F772}" srcOrd="1" destOrd="0" presId="urn:microsoft.com/office/officeart/2005/8/layout/process4"/>
    <dgm:cxn modelId="{CFBBA4F4-47EF-4991-B9EF-6D296CA0D010}" type="presParOf" srcId="{FE7CD791-1C85-4B28-B02C-178088748723}" destId="{442C17C1-5543-455E-9AD5-7A634038325F}" srcOrd="2" destOrd="0" presId="urn:microsoft.com/office/officeart/2005/8/layout/process4"/>
    <dgm:cxn modelId="{2AAACD12-F821-4DBC-A336-330D48779806}" type="presParOf" srcId="{442C17C1-5543-455E-9AD5-7A634038325F}" destId="{C08BEB3E-1F23-49A7-A80A-F6A1C8DD0374}" srcOrd="0" destOrd="0" presId="urn:microsoft.com/office/officeart/2005/8/layout/process4"/>
    <dgm:cxn modelId="{3C5CE196-8DFF-4908-A67A-AF08239C6B65}" type="presParOf" srcId="{FE7CD791-1C85-4B28-B02C-178088748723}" destId="{D734609B-2A6B-4EFF-94B7-B2AC0983A16C}" srcOrd="3" destOrd="0" presId="urn:microsoft.com/office/officeart/2005/8/layout/process4"/>
    <dgm:cxn modelId="{CE94401D-A03B-4221-B9A8-DBE158C2BA8D}" type="presParOf" srcId="{FE7CD791-1C85-4B28-B02C-178088748723}" destId="{44A82745-167B-439F-8346-9EBDE52D3791}" srcOrd="4" destOrd="0" presId="urn:microsoft.com/office/officeart/2005/8/layout/process4"/>
    <dgm:cxn modelId="{27797E65-B07B-4562-B773-5AA80FF9CE97}" type="presParOf" srcId="{44A82745-167B-439F-8346-9EBDE52D3791}" destId="{6F2244CE-EF30-4852-A088-72646F247FE4}" srcOrd="0" destOrd="0" presId="urn:microsoft.com/office/officeart/2005/8/layout/process4"/>
    <dgm:cxn modelId="{85C98FEC-5144-4EB1-B5BB-1B400324D415}" type="presParOf" srcId="{FE7CD791-1C85-4B28-B02C-178088748723}" destId="{8620106E-928D-4E72-9373-923FF520D784}" srcOrd="5" destOrd="0" presId="urn:microsoft.com/office/officeart/2005/8/layout/process4"/>
    <dgm:cxn modelId="{49B52ADC-BDE9-404E-89CC-F9AF33D07BFC}" type="presParOf" srcId="{FE7CD791-1C85-4B28-B02C-178088748723}" destId="{BAA4E182-B7F9-4C98-A6B6-7E2C13A24D0C}" srcOrd="6" destOrd="0" presId="urn:microsoft.com/office/officeart/2005/8/layout/process4"/>
    <dgm:cxn modelId="{28D64CEE-5178-46B0-BE1E-EDBCB18C0883}" type="presParOf" srcId="{BAA4E182-B7F9-4C98-A6B6-7E2C13A24D0C}" destId="{24C67E6A-1700-4DA8-84DC-B8103E074745}" srcOrd="0" destOrd="0" presId="urn:microsoft.com/office/officeart/2005/8/layout/process4"/>
    <dgm:cxn modelId="{F0723D04-5EC4-4870-8E41-B5EBE3862095}" type="presParOf" srcId="{FE7CD791-1C85-4B28-B02C-178088748723}" destId="{02105BB8-580C-4D6D-8A2B-43E4CB94A456}" srcOrd="7" destOrd="0" presId="urn:microsoft.com/office/officeart/2005/8/layout/process4"/>
    <dgm:cxn modelId="{BF1D7F4A-3221-4B5F-9F3F-B5A530E76EA1}" type="presParOf" srcId="{FE7CD791-1C85-4B28-B02C-178088748723}" destId="{95759D05-410C-4618-8F95-AC96F45F6ACA}" srcOrd="8" destOrd="0" presId="urn:microsoft.com/office/officeart/2005/8/layout/process4"/>
    <dgm:cxn modelId="{8934A86C-B722-47C9-ADFE-0378E4ACC9F0}" type="presParOf" srcId="{95759D05-410C-4618-8F95-AC96F45F6ACA}" destId="{68A19030-EF6E-413C-AD23-6456117CC8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3FE89-506B-45F6-A654-1F6E9358F1BE}" type="doc">
      <dgm:prSet loTypeId="urn:microsoft.com/office/officeart/2005/8/layout/hProcess9" loCatId="process" qsTypeId="urn:microsoft.com/office/officeart/2005/8/quickstyle/simple1" qsCatId="simple" csTypeId="urn:microsoft.com/office/officeart/2005/8/colors/colorful5" csCatId="colorful" phldr="1"/>
      <dgm:spPr/>
    </dgm:pt>
    <dgm:pt modelId="{71BC8294-E413-4944-82A0-3F820355AA49}">
      <dgm:prSet phldrT="[Text]"/>
      <dgm:spPr/>
      <dgm:t>
        <a:bodyPr/>
        <a:lstStyle/>
        <a:p>
          <a:r>
            <a:rPr lang="en-US" dirty="0" smtClean="0">
              <a:solidFill>
                <a:schemeClr val="bg1">
                  <a:lumMod val="60000"/>
                  <a:lumOff val="40000"/>
                </a:schemeClr>
              </a:solidFill>
            </a:rPr>
            <a:t>Planning your stop</a:t>
          </a:r>
          <a:endParaRPr lang="en-US" dirty="0">
            <a:solidFill>
              <a:schemeClr val="bg1">
                <a:lumMod val="60000"/>
                <a:lumOff val="40000"/>
              </a:schemeClr>
            </a:solidFill>
          </a:endParaRPr>
        </a:p>
      </dgm:t>
    </dgm:pt>
    <dgm:pt modelId="{5B04C2C3-FD8C-4D20-AF5A-F734713F9686}" type="parTrans" cxnId="{02E7A33A-3117-43D3-8921-F1E6F4789C36}">
      <dgm:prSet/>
      <dgm:spPr/>
      <dgm:t>
        <a:bodyPr/>
        <a:lstStyle/>
        <a:p>
          <a:endParaRPr lang="en-US"/>
        </a:p>
      </dgm:t>
    </dgm:pt>
    <dgm:pt modelId="{6586257C-0C57-4B46-BD94-9DCBB6229DEA}" type="sibTrans" cxnId="{02E7A33A-3117-43D3-8921-F1E6F4789C36}">
      <dgm:prSet/>
      <dgm:spPr/>
      <dgm:t>
        <a:bodyPr/>
        <a:lstStyle/>
        <a:p>
          <a:endParaRPr lang="en-US"/>
        </a:p>
      </dgm:t>
    </dgm:pt>
    <dgm:pt modelId="{51830301-4702-4382-872F-85E9E4DA0EB9}">
      <dgm:prSet phldrT="[Text]"/>
      <dgm:spPr/>
      <dgm:t>
        <a:bodyPr/>
        <a:lstStyle/>
        <a:p>
          <a:r>
            <a:rPr lang="en-US" dirty="0" smtClean="0">
              <a:solidFill>
                <a:schemeClr val="bg1">
                  <a:lumMod val="75000"/>
                </a:schemeClr>
              </a:solidFill>
            </a:rPr>
            <a:t>Stopping the violator</a:t>
          </a:r>
          <a:endParaRPr lang="en-US" dirty="0">
            <a:solidFill>
              <a:schemeClr val="bg1">
                <a:lumMod val="75000"/>
              </a:schemeClr>
            </a:solidFill>
          </a:endParaRPr>
        </a:p>
      </dgm:t>
    </dgm:pt>
    <dgm:pt modelId="{9838150E-1EF8-476E-8DDA-46E7B0407BE6}" type="parTrans" cxnId="{A66C55EA-9EAC-4560-8E19-F3F7BBB1BCB6}">
      <dgm:prSet/>
      <dgm:spPr/>
      <dgm:t>
        <a:bodyPr/>
        <a:lstStyle/>
        <a:p>
          <a:endParaRPr lang="en-US"/>
        </a:p>
      </dgm:t>
    </dgm:pt>
    <dgm:pt modelId="{FA7FB633-CAA4-4643-93E8-849922C1A110}" type="sibTrans" cxnId="{A66C55EA-9EAC-4560-8E19-F3F7BBB1BCB6}">
      <dgm:prSet/>
      <dgm:spPr/>
      <dgm:t>
        <a:bodyPr/>
        <a:lstStyle/>
        <a:p>
          <a:endParaRPr lang="en-US"/>
        </a:p>
      </dgm:t>
    </dgm:pt>
    <dgm:pt modelId="{27BA8BFE-7DDC-4167-AB58-56B00C3A70F1}">
      <dgm:prSet phldrT="[Text]"/>
      <dgm:spPr/>
      <dgm:t>
        <a:bodyPr/>
        <a:lstStyle/>
        <a:p>
          <a:r>
            <a:rPr lang="en-US" dirty="0" smtClean="0">
              <a:solidFill>
                <a:schemeClr val="bg1">
                  <a:lumMod val="50000"/>
                </a:schemeClr>
              </a:solidFill>
            </a:rPr>
            <a:t>Contacting the violator</a:t>
          </a:r>
          <a:endParaRPr lang="en-US" dirty="0">
            <a:solidFill>
              <a:schemeClr val="bg1">
                <a:lumMod val="50000"/>
              </a:schemeClr>
            </a:solidFill>
          </a:endParaRPr>
        </a:p>
      </dgm:t>
    </dgm:pt>
    <dgm:pt modelId="{D56D25BE-237C-4246-95A1-A213B48BACE2}" type="parTrans" cxnId="{D756B8F8-33A3-4F73-B0C2-54D1A90DCC3E}">
      <dgm:prSet/>
      <dgm:spPr/>
      <dgm:t>
        <a:bodyPr/>
        <a:lstStyle/>
        <a:p>
          <a:endParaRPr lang="en-US"/>
        </a:p>
      </dgm:t>
    </dgm:pt>
    <dgm:pt modelId="{2FBD503E-4742-4752-B001-462FFB4F9B50}" type="sibTrans" cxnId="{D756B8F8-33A3-4F73-B0C2-54D1A90DCC3E}">
      <dgm:prSet/>
      <dgm:spPr/>
      <dgm:t>
        <a:bodyPr/>
        <a:lstStyle/>
        <a:p>
          <a:endParaRPr lang="en-US"/>
        </a:p>
      </dgm:t>
    </dgm:pt>
    <dgm:pt modelId="{38C16DBF-5DE9-411A-A337-E056A048BC91}">
      <dgm:prSet phldrT="[Text]"/>
      <dgm:spPr/>
      <dgm:t>
        <a:bodyPr/>
        <a:lstStyle/>
        <a:p>
          <a:r>
            <a:rPr lang="en-US" dirty="0" smtClean="0">
              <a:solidFill>
                <a:schemeClr val="bg1">
                  <a:lumMod val="20000"/>
                  <a:lumOff val="80000"/>
                </a:schemeClr>
              </a:solidFill>
            </a:rPr>
            <a:t>Determining the enforcement action </a:t>
          </a:r>
          <a:endParaRPr lang="en-US" dirty="0">
            <a:solidFill>
              <a:schemeClr val="bg1">
                <a:lumMod val="20000"/>
                <a:lumOff val="80000"/>
              </a:schemeClr>
            </a:solidFill>
          </a:endParaRPr>
        </a:p>
      </dgm:t>
    </dgm:pt>
    <dgm:pt modelId="{ABF61210-77E7-4571-8AC4-2664415EB6B0}" type="parTrans" cxnId="{7E2DA4AB-5EC5-4FD6-B5B1-BF8B098FE891}">
      <dgm:prSet/>
      <dgm:spPr/>
      <dgm:t>
        <a:bodyPr/>
        <a:lstStyle/>
        <a:p>
          <a:endParaRPr lang="en-US"/>
        </a:p>
      </dgm:t>
    </dgm:pt>
    <dgm:pt modelId="{39207B82-3D85-4E26-80DB-C2DCBEA8BC4C}" type="sibTrans" cxnId="{7E2DA4AB-5EC5-4FD6-B5B1-BF8B098FE891}">
      <dgm:prSet/>
      <dgm:spPr/>
      <dgm:t>
        <a:bodyPr/>
        <a:lstStyle/>
        <a:p>
          <a:endParaRPr lang="en-US"/>
        </a:p>
      </dgm:t>
    </dgm:pt>
    <dgm:pt modelId="{B20A2693-0658-46CF-8043-3C203E6A4D37}" type="pres">
      <dgm:prSet presAssocID="{4613FE89-506B-45F6-A654-1F6E9358F1BE}" presName="CompostProcess" presStyleCnt="0">
        <dgm:presLayoutVars>
          <dgm:dir/>
          <dgm:resizeHandles val="exact"/>
        </dgm:presLayoutVars>
      </dgm:prSet>
      <dgm:spPr/>
    </dgm:pt>
    <dgm:pt modelId="{8F85C7E2-67E1-422B-BA56-B2962F2D4D63}" type="pres">
      <dgm:prSet presAssocID="{4613FE89-506B-45F6-A654-1F6E9358F1BE}" presName="arrow" presStyleLbl="bgShp" presStyleIdx="0" presStyleCnt="1"/>
      <dgm:spPr/>
    </dgm:pt>
    <dgm:pt modelId="{7A10B452-5677-4BDC-906A-A80ABC3C4A4A}" type="pres">
      <dgm:prSet presAssocID="{4613FE89-506B-45F6-A654-1F6E9358F1BE}" presName="linearProcess" presStyleCnt="0"/>
      <dgm:spPr/>
    </dgm:pt>
    <dgm:pt modelId="{12182254-97FB-4B82-BDDC-1B45F5160BFD}" type="pres">
      <dgm:prSet presAssocID="{71BC8294-E413-4944-82A0-3F820355AA49}" presName="textNode" presStyleLbl="node1" presStyleIdx="0" presStyleCnt="4">
        <dgm:presLayoutVars>
          <dgm:bulletEnabled val="1"/>
        </dgm:presLayoutVars>
      </dgm:prSet>
      <dgm:spPr/>
      <dgm:t>
        <a:bodyPr/>
        <a:lstStyle/>
        <a:p>
          <a:endParaRPr lang="en-US"/>
        </a:p>
      </dgm:t>
    </dgm:pt>
    <dgm:pt modelId="{6C9B13A9-6E4D-4153-86EF-7320AAD9AD56}" type="pres">
      <dgm:prSet presAssocID="{6586257C-0C57-4B46-BD94-9DCBB6229DEA}" presName="sibTrans" presStyleCnt="0"/>
      <dgm:spPr/>
    </dgm:pt>
    <dgm:pt modelId="{DBD23FC9-9E42-465C-BB65-536C958BE6C9}" type="pres">
      <dgm:prSet presAssocID="{51830301-4702-4382-872F-85E9E4DA0EB9}" presName="textNode" presStyleLbl="node1" presStyleIdx="1" presStyleCnt="4">
        <dgm:presLayoutVars>
          <dgm:bulletEnabled val="1"/>
        </dgm:presLayoutVars>
      </dgm:prSet>
      <dgm:spPr/>
      <dgm:t>
        <a:bodyPr/>
        <a:lstStyle/>
        <a:p>
          <a:endParaRPr lang="en-US"/>
        </a:p>
      </dgm:t>
    </dgm:pt>
    <dgm:pt modelId="{09BCA14E-0A55-49D3-9EEF-D32DB77B6C04}" type="pres">
      <dgm:prSet presAssocID="{FA7FB633-CAA4-4643-93E8-849922C1A110}" presName="sibTrans" presStyleCnt="0"/>
      <dgm:spPr/>
    </dgm:pt>
    <dgm:pt modelId="{3B76EC26-8535-44EA-9E3F-A52E1B99AFF6}" type="pres">
      <dgm:prSet presAssocID="{27BA8BFE-7DDC-4167-AB58-56B00C3A70F1}" presName="textNode" presStyleLbl="node1" presStyleIdx="2" presStyleCnt="4">
        <dgm:presLayoutVars>
          <dgm:bulletEnabled val="1"/>
        </dgm:presLayoutVars>
      </dgm:prSet>
      <dgm:spPr/>
      <dgm:t>
        <a:bodyPr/>
        <a:lstStyle/>
        <a:p>
          <a:endParaRPr lang="en-US"/>
        </a:p>
      </dgm:t>
    </dgm:pt>
    <dgm:pt modelId="{4246036E-2037-409A-944C-559C926EB5EF}" type="pres">
      <dgm:prSet presAssocID="{2FBD503E-4742-4752-B001-462FFB4F9B50}" presName="sibTrans" presStyleCnt="0"/>
      <dgm:spPr/>
    </dgm:pt>
    <dgm:pt modelId="{2B308318-5307-478D-B872-486B43DACFFC}" type="pres">
      <dgm:prSet presAssocID="{38C16DBF-5DE9-411A-A337-E056A048BC91}" presName="textNode" presStyleLbl="node1" presStyleIdx="3" presStyleCnt="4">
        <dgm:presLayoutVars>
          <dgm:bulletEnabled val="1"/>
        </dgm:presLayoutVars>
      </dgm:prSet>
      <dgm:spPr/>
      <dgm:t>
        <a:bodyPr/>
        <a:lstStyle/>
        <a:p>
          <a:endParaRPr lang="en-US"/>
        </a:p>
      </dgm:t>
    </dgm:pt>
  </dgm:ptLst>
  <dgm:cxnLst>
    <dgm:cxn modelId="{DEA713D1-F35D-4158-8643-2780A215377A}" type="presOf" srcId="{51830301-4702-4382-872F-85E9E4DA0EB9}" destId="{DBD23FC9-9E42-465C-BB65-536C958BE6C9}" srcOrd="0" destOrd="0" presId="urn:microsoft.com/office/officeart/2005/8/layout/hProcess9"/>
    <dgm:cxn modelId="{A66C55EA-9EAC-4560-8E19-F3F7BBB1BCB6}" srcId="{4613FE89-506B-45F6-A654-1F6E9358F1BE}" destId="{51830301-4702-4382-872F-85E9E4DA0EB9}" srcOrd="1" destOrd="0" parTransId="{9838150E-1EF8-476E-8DDA-46E7B0407BE6}" sibTransId="{FA7FB633-CAA4-4643-93E8-849922C1A110}"/>
    <dgm:cxn modelId="{868710D1-AA7F-416D-B336-456D101D6234}" type="presOf" srcId="{71BC8294-E413-4944-82A0-3F820355AA49}" destId="{12182254-97FB-4B82-BDDC-1B45F5160BFD}" srcOrd="0" destOrd="0" presId="urn:microsoft.com/office/officeart/2005/8/layout/hProcess9"/>
    <dgm:cxn modelId="{D756B8F8-33A3-4F73-B0C2-54D1A90DCC3E}" srcId="{4613FE89-506B-45F6-A654-1F6E9358F1BE}" destId="{27BA8BFE-7DDC-4167-AB58-56B00C3A70F1}" srcOrd="2" destOrd="0" parTransId="{D56D25BE-237C-4246-95A1-A213B48BACE2}" sibTransId="{2FBD503E-4742-4752-B001-462FFB4F9B50}"/>
    <dgm:cxn modelId="{7E2DA4AB-5EC5-4FD6-B5B1-BF8B098FE891}" srcId="{4613FE89-506B-45F6-A654-1F6E9358F1BE}" destId="{38C16DBF-5DE9-411A-A337-E056A048BC91}" srcOrd="3" destOrd="0" parTransId="{ABF61210-77E7-4571-8AC4-2664415EB6B0}" sibTransId="{39207B82-3D85-4E26-80DB-C2DCBEA8BC4C}"/>
    <dgm:cxn modelId="{A17E6812-98CC-4A6C-A73C-FBCF08B6579D}" type="presOf" srcId="{38C16DBF-5DE9-411A-A337-E056A048BC91}" destId="{2B308318-5307-478D-B872-486B43DACFFC}" srcOrd="0" destOrd="0" presId="urn:microsoft.com/office/officeart/2005/8/layout/hProcess9"/>
    <dgm:cxn modelId="{02E7A33A-3117-43D3-8921-F1E6F4789C36}" srcId="{4613FE89-506B-45F6-A654-1F6E9358F1BE}" destId="{71BC8294-E413-4944-82A0-3F820355AA49}" srcOrd="0" destOrd="0" parTransId="{5B04C2C3-FD8C-4D20-AF5A-F734713F9686}" sibTransId="{6586257C-0C57-4B46-BD94-9DCBB6229DEA}"/>
    <dgm:cxn modelId="{97EE9709-0796-4503-B679-57155EB989FB}" type="presOf" srcId="{27BA8BFE-7DDC-4167-AB58-56B00C3A70F1}" destId="{3B76EC26-8535-44EA-9E3F-A52E1B99AFF6}" srcOrd="0" destOrd="0" presId="urn:microsoft.com/office/officeart/2005/8/layout/hProcess9"/>
    <dgm:cxn modelId="{45945408-F197-4551-B1D5-29EA554AF59E}" type="presOf" srcId="{4613FE89-506B-45F6-A654-1F6E9358F1BE}" destId="{B20A2693-0658-46CF-8043-3C203E6A4D37}" srcOrd="0" destOrd="0" presId="urn:microsoft.com/office/officeart/2005/8/layout/hProcess9"/>
    <dgm:cxn modelId="{111680DC-D4BB-4936-B374-5396162CF0B8}" type="presParOf" srcId="{B20A2693-0658-46CF-8043-3C203E6A4D37}" destId="{8F85C7E2-67E1-422B-BA56-B2962F2D4D63}" srcOrd="0" destOrd="0" presId="urn:microsoft.com/office/officeart/2005/8/layout/hProcess9"/>
    <dgm:cxn modelId="{14872F90-8F5C-4A54-BCBA-AEE6880D1677}" type="presParOf" srcId="{B20A2693-0658-46CF-8043-3C203E6A4D37}" destId="{7A10B452-5677-4BDC-906A-A80ABC3C4A4A}" srcOrd="1" destOrd="0" presId="urn:microsoft.com/office/officeart/2005/8/layout/hProcess9"/>
    <dgm:cxn modelId="{E64A8E80-16DA-4FDA-A4DD-38638FCB4FDD}" type="presParOf" srcId="{7A10B452-5677-4BDC-906A-A80ABC3C4A4A}" destId="{12182254-97FB-4B82-BDDC-1B45F5160BFD}" srcOrd="0" destOrd="0" presId="urn:microsoft.com/office/officeart/2005/8/layout/hProcess9"/>
    <dgm:cxn modelId="{BDAE7580-F749-4FCB-B094-CF4F62B98C64}" type="presParOf" srcId="{7A10B452-5677-4BDC-906A-A80ABC3C4A4A}" destId="{6C9B13A9-6E4D-4153-86EF-7320AAD9AD56}" srcOrd="1" destOrd="0" presId="urn:microsoft.com/office/officeart/2005/8/layout/hProcess9"/>
    <dgm:cxn modelId="{08A7C6FD-FB8B-459B-874A-137D8F65D356}" type="presParOf" srcId="{7A10B452-5677-4BDC-906A-A80ABC3C4A4A}" destId="{DBD23FC9-9E42-465C-BB65-536C958BE6C9}" srcOrd="2" destOrd="0" presId="urn:microsoft.com/office/officeart/2005/8/layout/hProcess9"/>
    <dgm:cxn modelId="{B5574723-EC07-45D6-9D2E-31987B5BE0AA}" type="presParOf" srcId="{7A10B452-5677-4BDC-906A-A80ABC3C4A4A}" destId="{09BCA14E-0A55-49D3-9EEF-D32DB77B6C04}" srcOrd="3" destOrd="0" presId="urn:microsoft.com/office/officeart/2005/8/layout/hProcess9"/>
    <dgm:cxn modelId="{B99AF83D-AC65-4C02-9694-36D7BB9DBB7F}" type="presParOf" srcId="{7A10B452-5677-4BDC-906A-A80ABC3C4A4A}" destId="{3B76EC26-8535-44EA-9E3F-A52E1B99AFF6}" srcOrd="4" destOrd="0" presId="urn:microsoft.com/office/officeart/2005/8/layout/hProcess9"/>
    <dgm:cxn modelId="{26682C83-853C-4AC9-92EE-17C91BD3D3AE}" type="presParOf" srcId="{7A10B452-5677-4BDC-906A-A80ABC3C4A4A}" destId="{4246036E-2037-409A-944C-559C926EB5EF}" srcOrd="5" destOrd="0" presId="urn:microsoft.com/office/officeart/2005/8/layout/hProcess9"/>
    <dgm:cxn modelId="{1EE91CFA-89E0-4A6C-A029-9742D55CF95E}" type="presParOf" srcId="{7A10B452-5677-4BDC-906A-A80ABC3C4A4A}" destId="{2B308318-5307-478D-B872-486B43DACFF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C7E2-67E1-422B-BA56-B2962F2D4D63}">
      <dsp:nvSpPr>
        <dsp:cNvPr id="0" name=""/>
        <dsp:cNvSpPr/>
      </dsp:nvSpPr>
      <dsp:spPr>
        <a:xfrm>
          <a:off x="622934" y="0"/>
          <a:ext cx="7059930" cy="47879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82254-97FB-4B82-BDDC-1B45F5160BFD}">
      <dsp:nvSpPr>
        <dsp:cNvPr id="0" name=""/>
        <dsp:cNvSpPr/>
      </dsp:nvSpPr>
      <dsp:spPr>
        <a:xfrm>
          <a:off x="3650" y="1436370"/>
          <a:ext cx="1595865" cy="1915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4"/>
              </a:solidFill>
            </a:rPr>
            <a:t>Planning your stop</a:t>
          </a:r>
          <a:endParaRPr lang="en-US" sz="1800" kern="1200" dirty="0">
            <a:solidFill>
              <a:schemeClr val="accent4"/>
            </a:solidFill>
          </a:endParaRPr>
        </a:p>
      </dsp:txBody>
      <dsp:txXfrm>
        <a:off x="81554" y="1514274"/>
        <a:ext cx="1440057" cy="1759352"/>
      </dsp:txXfrm>
    </dsp:sp>
    <dsp:sp modelId="{DBD23FC9-9E42-465C-BB65-536C958BE6C9}">
      <dsp:nvSpPr>
        <dsp:cNvPr id="0" name=""/>
        <dsp:cNvSpPr/>
      </dsp:nvSpPr>
      <dsp:spPr>
        <a:xfrm>
          <a:off x="1679308" y="1436370"/>
          <a:ext cx="1595865" cy="1915160"/>
        </a:xfrm>
        <a:prstGeom prst="roundRect">
          <a:avLst/>
        </a:prstGeom>
        <a:solidFill>
          <a:schemeClr val="accent5">
            <a:hueOff val="1285709"/>
            <a:satOff val="2937"/>
            <a:lumOff val="-8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4"/>
              </a:solidFill>
            </a:rPr>
            <a:t>Stopping the violator</a:t>
          </a:r>
          <a:endParaRPr lang="en-US" sz="1800" kern="1200" dirty="0">
            <a:solidFill>
              <a:schemeClr val="accent4"/>
            </a:solidFill>
          </a:endParaRPr>
        </a:p>
      </dsp:txBody>
      <dsp:txXfrm>
        <a:off x="1757212" y="1514274"/>
        <a:ext cx="1440057" cy="1759352"/>
      </dsp:txXfrm>
    </dsp:sp>
    <dsp:sp modelId="{3B76EC26-8535-44EA-9E3F-A52E1B99AFF6}">
      <dsp:nvSpPr>
        <dsp:cNvPr id="0" name=""/>
        <dsp:cNvSpPr/>
      </dsp:nvSpPr>
      <dsp:spPr>
        <a:xfrm>
          <a:off x="3354967" y="1436370"/>
          <a:ext cx="1595865" cy="1915160"/>
        </a:xfrm>
        <a:prstGeom prst="roundRect">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4"/>
              </a:solidFill>
            </a:rPr>
            <a:t>Contacting the violator</a:t>
          </a:r>
          <a:endParaRPr lang="en-US" sz="1800" kern="1200" dirty="0">
            <a:solidFill>
              <a:schemeClr val="accent4"/>
            </a:solidFill>
          </a:endParaRPr>
        </a:p>
      </dsp:txBody>
      <dsp:txXfrm>
        <a:off x="3432871" y="1514274"/>
        <a:ext cx="1440057" cy="1759352"/>
      </dsp:txXfrm>
    </dsp:sp>
    <dsp:sp modelId="{2B308318-5307-478D-B872-486B43DACFFC}">
      <dsp:nvSpPr>
        <dsp:cNvPr id="0" name=""/>
        <dsp:cNvSpPr/>
      </dsp:nvSpPr>
      <dsp:spPr>
        <a:xfrm>
          <a:off x="5030625" y="1436370"/>
          <a:ext cx="1595865" cy="1915160"/>
        </a:xfrm>
        <a:prstGeom prst="roundRect">
          <a:avLst/>
        </a:prstGeom>
        <a:solidFill>
          <a:schemeClr val="accent5">
            <a:hueOff val="3857127"/>
            <a:satOff val="8811"/>
            <a:lumOff val="-2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4"/>
              </a:solidFill>
            </a:rPr>
            <a:t>Determining the enforcement action </a:t>
          </a:r>
          <a:endParaRPr lang="en-US" sz="1800" kern="1200" dirty="0">
            <a:solidFill>
              <a:schemeClr val="accent4"/>
            </a:solidFill>
          </a:endParaRPr>
        </a:p>
      </dsp:txBody>
      <dsp:txXfrm>
        <a:off x="5108529" y="1514274"/>
        <a:ext cx="1440057" cy="1759352"/>
      </dsp:txXfrm>
    </dsp:sp>
    <dsp:sp modelId="{85D357AC-7947-408F-8B9E-62A8E56FB26A}">
      <dsp:nvSpPr>
        <dsp:cNvPr id="0" name=""/>
        <dsp:cNvSpPr/>
      </dsp:nvSpPr>
      <dsp:spPr>
        <a:xfrm>
          <a:off x="6706284" y="1436370"/>
          <a:ext cx="1595865" cy="1915160"/>
        </a:xfrm>
        <a:prstGeom prst="round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Closing the contact</a:t>
          </a:r>
          <a:endParaRPr lang="en-US" sz="1800" kern="1200" dirty="0"/>
        </a:p>
      </dsp:txBody>
      <dsp:txXfrm>
        <a:off x="6784188" y="1514274"/>
        <a:ext cx="1440057" cy="1759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C7E2-67E1-422B-BA56-B2962F2D4D63}">
      <dsp:nvSpPr>
        <dsp:cNvPr id="0" name=""/>
        <dsp:cNvSpPr/>
      </dsp:nvSpPr>
      <dsp:spPr>
        <a:xfrm>
          <a:off x="622934" y="0"/>
          <a:ext cx="7059930" cy="47879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82254-97FB-4B82-BDDC-1B45F5160BFD}">
      <dsp:nvSpPr>
        <dsp:cNvPr id="0" name=""/>
        <dsp:cNvSpPr/>
      </dsp:nvSpPr>
      <dsp:spPr>
        <a:xfrm>
          <a:off x="0" y="1436370"/>
          <a:ext cx="8305800" cy="1915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solidFill>
                <a:schemeClr val="accent4"/>
              </a:solidFill>
            </a:rPr>
            <a:t>The Pre-Stop Survey</a:t>
          </a:r>
          <a:endParaRPr lang="en-US" sz="6400" kern="1200" dirty="0">
            <a:solidFill>
              <a:schemeClr val="accent4"/>
            </a:solidFill>
          </a:endParaRPr>
        </a:p>
      </dsp:txBody>
      <dsp:txXfrm>
        <a:off x="93490" y="1529860"/>
        <a:ext cx="8118820" cy="1728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C7E2-67E1-422B-BA56-B2962F2D4D63}">
      <dsp:nvSpPr>
        <dsp:cNvPr id="0" name=""/>
        <dsp:cNvSpPr/>
      </dsp:nvSpPr>
      <dsp:spPr>
        <a:xfrm>
          <a:off x="622934" y="0"/>
          <a:ext cx="7059930" cy="47879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82254-97FB-4B82-BDDC-1B45F5160BFD}">
      <dsp:nvSpPr>
        <dsp:cNvPr id="0" name=""/>
        <dsp:cNvSpPr/>
      </dsp:nvSpPr>
      <dsp:spPr>
        <a:xfrm>
          <a:off x="355166" y="1436370"/>
          <a:ext cx="3695432" cy="1915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Planning your stop</a:t>
          </a:r>
          <a:endParaRPr lang="en-US" sz="5000" kern="1200" dirty="0"/>
        </a:p>
      </dsp:txBody>
      <dsp:txXfrm>
        <a:off x="448656" y="1529860"/>
        <a:ext cx="3508452" cy="1728180"/>
      </dsp:txXfrm>
    </dsp:sp>
    <dsp:sp modelId="{DBD23FC9-9E42-465C-BB65-536C958BE6C9}">
      <dsp:nvSpPr>
        <dsp:cNvPr id="0" name=""/>
        <dsp:cNvSpPr/>
      </dsp:nvSpPr>
      <dsp:spPr>
        <a:xfrm>
          <a:off x="4255201" y="1436370"/>
          <a:ext cx="3695432" cy="1915160"/>
        </a:xfrm>
        <a:prstGeom prst="round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bg1">
                  <a:lumMod val="20000"/>
                  <a:lumOff val="80000"/>
                </a:schemeClr>
              </a:solidFill>
            </a:rPr>
            <a:t>Stopping the violator</a:t>
          </a:r>
          <a:endParaRPr lang="en-US" sz="5000" kern="1200" dirty="0">
            <a:solidFill>
              <a:schemeClr val="bg1">
                <a:lumMod val="20000"/>
                <a:lumOff val="80000"/>
              </a:schemeClr>
            </a:solidFill>
          </a:endParaRPr>
        </a:p>
      </dsp:txBody>
      <dsp:txXfrm>
        <a:off x="4348691" y="1529860"/>
        <a:ext cx="3508452" cy="1728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C7E2-67E1-422B-BA56-B2962F2D4D63}">
      <dsp:nvSpPr>
        <dsp:cNvPr id="0" name=""/>
        <dsp:cNvSpPr/>
      </dsp:nvSpPr>
      <dsp:spPr>
        <a:xfrm>
          <a:off x="622934" y="0"/>
          <a:ext cx="7059930" cy="47879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82254-97FB-4B82-BDDC-1B45F5160BFD}">
      <dsp:nvSpPr>
        <dsp:cNvPr id="0" name=""/>
        <dsp:cNvSpPr/>
      </dsp:nvSpPr>
      <dsp:spPr>
        <a:xfrm>
          <a:off x="8922" y="1436370"/>
          <a:ext cx="2673429" cy="1915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lumMod val="60000"/>
                  <a:lumOff val="40000"/>
                </a:schemeClr>
              </a:solidFill>
            </a:rPr>
            <a:t>Planning your stop</a:t>
          </a:r>
          <a:endParaRPr lang="en-US" sz="3600" kern="1200" dirty="0">
            <a:solidFill>
              <a:schemeClr val="bg1">
                <a:lumMod val="60000"/>
                <a:lumOff val="40000"/>
              </a:schemeClr>
            </a:solidFill>
          </a:endParaRPr>
        </a:p>
      </dsp:txBody>
      <dsp:txXfrm>
        <a:off x="102412" y="1529860"/>
        <a:ext cx="2486449" cy="1728180"/>
      </dsp:txXfrm>
    </dsp:sp>
    <dsp:sp modelId="{DBD23FC9-9E42-465C-BB65-536C958BE6C9}">
      <dsp:nvSpPr>
        <dsp:cNvPr id="0" name=""/>
        <dsp:cNvSpPr/>
      </dsp:nvSpPr>
      <dsp:spPr>
        <a:xfrm>
          <a:off x="2816185" y="1436370"/>
          <a:ext cx="2673429" cy="1915160"/>
        </a:xfrm>
        <a:prstGeom prst="roundRect">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lumMod val="75000"/>
                </a:schemeClr>
              </a:solidFill>
            </a:rPr>
            <a:t>Stopping the violator</a:t>
          </a:r>
          <a:endParaRPr lang="en-US" sz="3600" kern="1200" dirty="0">
            <a:solidFill>
              <a:schemeClr val="bg1">
                <a:lumMod val="75000"/>
              </a:schemeClr>
            </a:solidFill>
          </a:endParaRPr>
        </a:p>
      </dsp:txBody>
      <dsp:txXfrm>
        <a:off x="2909675" y="1529860"/>
        <a:ext cx="2486449" cy="1728180"/>
      </dsp:txXfrm>
    </dsp:sp>
    <dsp:sp modelId="{3B76EC26-8535-44EA-9E3F-A52E1B99AFF6}">
      <dsp:nvSpPr>
        <dsp:cNvPr id="0" name=""/>
        <dsp:cNvSpPr/>
      </dsp:nvSpPr>
      <dsp:spPr>
        <a:xfrm>
          <a:off x="5623448" y="1436370"/>
          <a:ext cx="2673429" cy="1915160"/>
        </a:xfrm>
        <a:prstGeom prst="round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lumMod val="20000"/>
                  <a:lumOff val="80000"/>
                </a:schemeClr>
              </a:solidFill>
            </a:rPr>
            <a:t>Contacting the violator</a:t>
          </a:r>
          <a:endParaRPr lang="en-US" sz="3600" kern="1200" dirty="0">
            <a:solidFill>
              <a:schemeClr val="bg1">
                <a:lumMod val="20000"/>
                <a:lumOff val="80000"/>
              </a:schemeClr>
            </a:solidFill>
          </a:endParaRPr>
        </a:p>
      </dsp:txBody>
      <dsp:txXfrm>
        <a:off x="5716938" y="1529860"/>
        <a:ext cx="2486449" cy="1728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2B63A-EB79-43B0-9C2B-21198B7DB8F3}">
      <dsp:nvSpPr>
        <dsp:cNvPr id="0" name=""/>
        <dsp:cNvSpPr/>
      </dsp:nvSpPr>
      <dsp:spPr>
        <a:xfrm>
          <a:off x="0" y="4111143"/>
          <a:ext cx="8580438" cy="67446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Close the Contact</a:t>
          </a:r>
          <a:endParaRPr lang="en-US" sz="2400" kern="1200" dirty="0"/>
        </a:p>
      </dsp:txBody>
      <dsp:txXfrm>
        <a:off x="0" y="4111143"/>
        <a:ext cx="8580438" cy="674467"/>
      </dsp:txXfrm>
    </dsp:sp>
    <dsp:sp modelId="{C08BEB3E-1F23-49A7-A80A-F6A1C8DD0374}">
      <dsp:nvSpPr>
        <dsp:cNvPr id="0" name=""/>
        <dsp:cNvSpPr/>
      </dsp:nvSpPr>
      <dsp:spPr>
        <a:xfrm rot="10800000">
          <a:off x="0" y="3083930"/>
          <a:ext cx="8580438" cy="1037330"/>
        </a:xfrm>
        <a:prstGeom prst="upArrowCallout">
          <a:avLst/>
        </a:prstGeom>
        <a:gradFill rotWithShape="0">
          <a:gsLst>
            <a:gs pos="0">
              <a:schemeClr val="accent5">
                <a:hueOff val="1285709"/>
                <a:satOff val="2937"/>
                <a:lumOff val="-8137"/>
                <a:alphaOff val="0"/>
                <a:tint val="50000"/>
                <a:satMod val="300000"/>
              </a:schemeClr>
            </a:gs>
            <a:gs pos="35000">
              <a:schemeClr val="accent5">
                <a:hueOff val="1285709"/>
                <a:satOff val="2937"/>
                <a:lumOff val="-8137"/>
                <a:alphaOff val="0"/>
                <a:tint val="37000"/>
                <a:satMod val="300000"/>
              </a:schemeClr>
            </a:gs>
            <a:gs pos="100000">
              <a:schemeClr val="accent5">
                <a:hueOff val="1285709"/>
                <a:satOff val="2937"/>
                <a:lumOff val="-8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Determine Action</a:t>
          </a:r>
          <a:endParaRPr lang="en-US" sz="2400" kern="1200" dirty="0"/>
        </a:p>
      </dsp:txBody>
      <dsp:txXfrm rot="10800000">
        <a:off x="0" y="3083930"/>
        <a:ext cx="8580438" cy="674026"/>
      </dsp:txXfrm>
    </dsp:sp>
    <dsp:sp modelId="{6F2244CE-EF30-4852-A088-72646F247FE4}">
      <dsp:nvSpPr>
        <dsp:cNvPr id="0" name=""/>
        <dsp:cNvSpPr/>
      </dsp:nvSpPr>
      <dsp:spPr>
        <a:xfrm rot="10800000">
          <a:off x="0" y="2056716"/>
          <a:ext cx="8580438" cy="1037330"/>
        </a:xfrm>
        <a:prstGeom prst="upArrowCallout">
          <a:avLst/>
        </a:prstGeom>
        <a:gradFill rotWithShape="0">
          <a:gsLst>
            <a:gs pos="0">
              <a:schemeClr val="accent5">
                <a:hueOff val="2571418"/>
                <a:satOff val="5874"/>
                <a:lumOff val="-16274"/>
                <a:alphaOff val="0"/>
                <a:tint val="50000"/>
                <a:satMod val="300000"/>
              </a:schemeClr>
            </a:gs>
            <a:gs pos="35000">
              <a:schemeClr val="accent5">
                <a:hueOff val="2571418"/>
                <a:satOff val="5874"/>
                <a:lumOff val="-16274"/>
                <a:alphaOff val="0"/>
                <a:tint val="37000"/>
                <a:satMod val="300000"/>
              </a:schemeClr>
            </a:gs>
            <a:gs pos="100000">
              <a:schemeClr val="accent5">
                <a:hueOff val="2571418"/>
                <a:satOff val="5874"/>
                <a:lumOff val="-16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Observe and Investigate</a:t>
          </a:r>
          <a:endParaRPr lang="en-US" sz="2400" kern="1200" dirty="0"/>
        </a:p>
      </dsp:txBody>
      <dsp:txXfrm rot="10800000">
        <a:off x="0" y="2056716"/>
        <a:ext cx="8580438" cy="674026"/>
      </dsp:txXfrm>
    </dsp:sp>
    <dsp:sp modelId="{24C67E6A-1700-4DA8-84DC-B8103E074745}">
      <dsp:nvSpPr>
        <dsp:cNvPr id="0" name=""/>
        <dsp:cNvSpPr/>
      </dsp:nvSpPr>
      <dsp:spPr>
        <a:xfrm rot="10800000">
          <a:off x="0" y="1029502"/>
          <a:ext cx="8580438" cy="1037330"/>
        </a:xfrm>
        <a:prstGeom prst="upArrowCallout">
          <a:avLst/>
        </a:prstGeom>
        <a:gradFill rotWithShape="0">
          <a:gsLst>
            <a:gs pos="0">
              <a:schemeClr val="accent5">
                <a:hueOff val="3857127"/>
                <a:satOff val="8811"/>
                <a:lumOff val="-24412"/>
                <a:alphaOff val="0"/>
                <a:tint val="50000"/>
                <a:satMod val="300000"/>
              </a:schemeClr>
            </a:gs>
            <a:gs pos="35000">
              <a:schemeClr val="accent5">
                <a:hueOff val="3857127"/>
                <a:satOff val="8811"/>
                <a:lumOff val="-24412"/>
                <a:alphaOff val="0"/>
                <a:tint val="37000"/>
                <a:satMod val="300000"/>
              </a:schemeClr>
            </a:gs>
            <a:gs pos="100000">
              <a:schemeClr val="accent5">
                <a:hueOff val="3857127"/>
                <a:satOff val="8811"/>
                <a:lumOff val="-24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Exchange of Info</a:t>
          </a:r>
          <a:endParaRPr lang="en-US" sz="2400" kern="1200" dirty="0"/>
        </a:p>
      </dsp:txBody>
      <dsp:txXfrm rot="10800000">
        <a:off x="0" y="1029502"/>
        <a:ext cx="8580438" cy="674026"/>
      </dsp:txXfrm>
    </dsp:sp>
    <dsp:sp modelId="{68A19030-EF6E-413C-AD23-6456117CC830}">
      <dsp:nvSpPr>
        <dsp:cNvPr id="0" name=""/>
        <dsp:cNvSpPr/>
      </dsp:nvSpPr>
      <dsp:spPr>
        <a:xfrm rot="10800000">
          <a:off x="0" y="2288"/>
          <a:ext cx="8580438" cy="1037330"/>
        </a:xfrm>
        <a:prstGeom prst="upArrowCallout">
          <a:avLst/>
        </a:prstGeom>
        <a:gradFill rotWithShape="0">
          <a:gsLst>
            <a:gs pos="0">
              <a:schemeClr val="accent5">
                <a:hueOff val="5142836"/>
                <a:satOff val="11748"/>
                <a:lumOff val="-32549"/>
                <a:alphaOff val="0"/>
                <a:tint val="50000"/>
                <a:satMod val="300000"/>
              </a:schemeClr>
            </a:gs>
            <a:gs pos="35000">
              <a:schemeClr val="accent5">
                <a:hueOff val="5142836"/>
                <a:satOff val="11748"/>
                <a:lumOff val="-32549"/>
                <a:alphaOff val="0"/>
                <a:tint val="37000"/>
                <a:satMod val="300000"/>
              </a:schemeClr>
            </a:gs>
            <a:gs pos="100000">
              <a:schemeClr val="accent5">
                <a:hueOff val="5142836"/>
                <a:satOff val="11748"/>
                <a:lumOff val="-3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Verbal Greeting</a:t>
          </a:r>
          <a:endParaRPr lang="en-US" sz="2400" kern="1200" dirty="0"/>
        </a:p>
      </dsp:txBody>
      <dsp:txXfrm rot="10800000">
        <a:off x="0" y="2288"/>
        <a:ext cx="8580438" cy="674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C7E2-67E1-422B-BA56-B2962F2D4D63}">
      <dsp:nvSpPr>
        <dsp:cNvPr id="0" name=""/>
        <dsp:cNvSpPr/>
      </dsp:nvSpPr>
      <dsp:spPr>
        <a:xfrm>
          <a:off x="622934" y="0"/>
          <a:ext cx="7059930" cy="47879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82254-97FB-4B82-BDDC-1B45F5160BFD}">
      <dsp:nvSpPr>
        <dsp:cNvPr id="0" name=""/>
        <dsp:cNvSpPr/>
      </dsp:nvSpPr>
      <dsp:spPr>
        <a:xfrm>
          <a:off x="4156" y="1436370"/>
          <a:ext cx="1999394" cy="1915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lumMod val="60000"/>
                  <a:lumOff val="40000"/>
                </a:schemeClr>
              </a:solidFill>
            </a:rPr>
            <a:t>Planning your stop</a:t>
          </a:r>
          <a:endParaRPr lang="en-US" sz="2300" kern="1200" dirty="0">
            <a:solidFill>
              <a:schemeClr val="bg1">
                <a:lumMod val="60000"/>
                <a:lumOff val="40000"/>
              </a:schemeClr>
            </a:solidFill>
          </a:endParaRPr>
        </a:p>
      </dsp:txBody>
      <dsp:txXfrm>
        <a:off x="97646" y="1529860"/>
        <a:ext cx="1812414" cy="1728180"/>
      </dsp:txXfrm>
    </dsp:sp>
    <dsp:sp modelId="{DBD23FC9-9E42-465C-BB65-536C958BE6C9}">
      <dsp:nvSpPr>
        <dsp:cNvPr id="0" name=""/>
        <dsp:cNvSpPr/>
      </dsp:nvSpPr>
      <dsp:spPr>
        <a:xfrm>
          <a:off x="2103520" y="1436370"/>
          <a:ext cx="1999394" cy="1915160"/>
        </a:xfrm>
        <a:prstGeom prst="roundRect">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lumMod val="75000"/>
                </a:schemeClr>
              </a:solidFill>
            </a:rPr>
            <a:t>Stopping the violator</a:t>
          </a:r>
          <a:endParaRPr lang="en-US" sz="2300" kern="1200" dirty="0">
            <a:solidFill>
              <a:schemeClr val="bg1">
                <a:lumMod val="75000"/>
              </a:schemeClr>
            </a:solidFill>
          </a:endParaRPr>
        </a:p>
      </dsp:txBody>
      <dsp:txXfrm>
        <a:off x="2197010" y="1529860"/>
        <a:ext cx="1812414" cy="1728180"/>
      </dsp:txXfrm>
    </dsp:sp>
    <dsp:sp modelId="{3B76EC26-8535-44EA-9E3F-A52E1B99AFF6}">
      <dsp:nvSpPr>
        <dsp:cNvPr id="0" name=""/>
        <dsp:cNvSpPr/>
      </dsp:nvSpPr>
      <dsp:spPr>
        <a:xfrm>
          <a:off x="4202884" y="1436370"/>
          <a:ext cx="1999394" cy="1915160"/>
        </a:xfrm>
        <a:prstGeom prst="roundRect">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lumMod val="50000"/>
                </a:schemeClr>
              </a:solidFill>
            </a:rPr>
            <a:t>Contacting the violator</a:t>
          </a:r>
          <a:endParaRPr lang="en-US" sz="2300" kern="1200" dirty="0">
            <a:solidFill>
              <a:schemeClr val="bg1">
                <a:lumMod val="50000"/>
              </a:schemeClr>
            </a:solidFill>
          </a:endParaRPr>
        </a:p>
      </dsp:txBody>
      <dsp:txXfrm>
        <a:off x="4296374" y="1529860"/>
        <a:ext cx="1812414" cy="1728180"/>
      </dsp:txXfrm>
    </dsp:sp>
    <dsp:sp modelId="{2B308318-5307-478D-B872-486B43DACFFC}">
      <dsp:nvSpPr>
        <dsp:cNvPr id="0" name=""/>
        <dsp:cNvSpPr/>
      </dsp:nvSpPr>
      <dsp:spPr>
        <a:xfrm>
          <a:off x="6302248" y="1436370"/>
          <a:ext cx="1999394" cy="1915160"/>
        </a:xfrm>
        <a:prstGeom prst="roundRect">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lumMod val="20000"/>
                  <a:lumOff val="80000"/>
                </a:schemeClr>
              </a:solidFill>
            </a:rPr>
            <a:t>Determining the enforcement action </a:t>
          </a:r>
          <a:endParaRPr lang="en-US" sz="2300" kern="1200" dirty="0">
            <a:solidFill>
              <a:schemeClr val="bg1">
                <a:lumMod val="20000"/>
                <a:lumOff val="80000"/>
              </a:schemeClr>
            </a:solidFill>
          </a:endParaRPr>
        </a:p>
      </dsp:txBody>
      <dsp:txXfrm>
        <a:off x="6395738" y="1529860"/>
        <a:ext cx="1812414" cy="17281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1ABA163-7A24-44F3-BAE8-AC0E09DBC978}" type="datetimeFigureOut">
              <a:rPr lang="en-US"/>
              <a:pPr>
                <a:defRPr/>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7DA49CF-B5D9-41D1-8E4D-B576F9A1F2BC}" type="slidenum">
              <a:rPr lang="en-US" altLang="en-US"/>
              <a:pPr>
                <a:defRPr/>
              </a:pPr>
              <a:t>‹#›</a:t>
            </a:fld>
            <a:endParaRPr lang="en-US" altLang="en-US"/>
          </a:p>
        </p:txBody>
      </p:sp>
    </p:spTree>
    <p:extLst>
      <p:ext uri="{BB962C8B-B14F-4D97-AF65-F5344CB8AC3E}">
        <p14:creationId xmlns:p14="http://schemas.microsoft.com/office/powerpoint/2010/main" val="210795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6B2990-2BFF-426C-ADFB-085F32BB4FFA}"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43120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0E3516-1CD4-44CC-8EB7-100C5C855A6C}"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378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Char char="•"/>
            </a:pPr>
            <a:r>
              <a:rPr lang="en-US" altLang="en-US" smtClean="0"/>
              <a:t>Positives</a:t>
            </a:r>
          </a:p>
          <a:p>
            <a:pPr marL="228600" indent="-228600" eaLnBrk="1" hangingPunct="1">
              <a:spcBef>
                <a:spcPct val="0"/>
              </a:spcBef>
            </a:pPr>
            <a:r>
              <a:rPr lang="en-US" altLang="en-US" smtClean="0"/>
              <a:t>	Good view of driver and passengers</a:t>
            </a:r>
          </a:p>
          <a:p>
            <a:pPr marL="228600" indent="-228600" eaLnBrk="1" hangingPunct="1">
              <a:spcBef>
                <a:spcPct val="0"/>
              </a:spcBef>
            </a:pPr>
            <a:r>
              <a:rPr lang="en-US" altLang="en-US" smtClean="0"/>
              <a:t>	Maximizes the use of all patrol car lighting equipment</a:t>
            </a:r>
          </a:p>
          <a:p>
            <a:pPr marL="228600" indent="-228600" eaLnBrk="1" hangingPunct="1">
              <a:spcBef>
                <a:spcPct val="0"/>
              </a:spcBef>
            </a:pPr>
            <a:r>
              <a:rPr lang="en-US" altLang="en-US" smtClean="0"/>
              <a:t>	Driver and passenger officers both afforded some protection from the engine block</a:t>
            </a:r>
          </a:p>
          <a:p>
            <a:pPr marL="228600" indent="-228600" eaLnBrk="1" hangingPunct="1">
              <a:spcBef>
                <a:spcPct val="0"/>
              </a:spcBef>
            </a:pPr>
            <a:endParaRPr lang="en-US" altLang="en-US" smtClean="0"/>
          </a:p>
          <a:p>
            <a:pPr marL="228600" indent="-228600" eaLnBrk="1" hangingPunct="1">
              <a:spcBef>
                <a:spcPct val="0"/>
              </a:spcBef>
              <a:buFontTx/>
              <a:buChar char="•"/>
            </a:pPr>
            <a:r>
              <a:rPr lang="en-US" altLang="en-US" smtClean="0"/>
              <a:t>Negatives</a:t>
            </a:r>
          </a:p>
          <a:p>
            <a:pPr marL="228600" indent="-228600" eaLnBrk="1" hangingPunct="1">
              <a:spcBef>
                <a:spcPct val="0"/>
              </a:spcBef>
            </a:pPr>
            <a:r>
              <a:rPr lang="en-US" altLang="en-US" smtClean="0"/>
              <a:t>	No protection from passing traffic on approach</a:t>
            </a:r>
          </a:p>
          <a:p>
            <a:pPr marL="228600" indent="-228600" eaLnBrk="1" hangingPunct="1">
              <a:spcBef>
                <a:spcPct val="0"/>
              </a:spcBef>
            </a:pPr>
            <a:r>
              <a:rPr lang="en-US" altLang="en-US" smtClean="0"/>
              <a:t>	</a:t>
            </a:r>
          </a:p>
        </p:txBody>
      </p:sp>
    </p:spTree>
    <p:extLst>
      <p:ext uri="{BB962C8B-B14F-4D97-AF65-F5344CB8AC3E}">
        <p14:creationId xmlns:p14="http://schemas.microsoft.com/office/powerpoint/2010/main" val="80798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4D74D0-2E05-4B85-84D4-DED88C7F69C6}"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409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28600" indent="-228600" eaLnBrk="1" hangingPunct="1">
              <a:spcBef>
                <a:spcPct val="0"/>
              </a:spcBef>
              <a:buFontTx/>
              <a:buAutoNum type="arabicPeriod"/>
              <a:defRPr/>
            </a:pPr>
            <a:r>
              <a:rPr lang="en-US" altLang="en-US" smtClean="0"/>
              <a:t>Checking for Traffic/Threat assessment before exiting the vehicle.</a:t>
            </a:r>
          </a:p>
          <a:p>
            <a:pPr marL="228600" indent="-228600" eaLnBrk="1" hangingPunct="1">
              <a:spcBef>
                <a:spcPct val="0"/>
              </a:spcBef>
              <a:defRPr/>
            </a:pPr>
            <a:r>
              <a:rPr lang="en-US" altLang="en-US" smtClean="0"/>
              <a:t>    Look over left shoulder.</a:t>
            </a:r>
          </a:p>
          <a:p>
            <a:pPr marL="228600" indent="-228600" eaLnBrk="1" hangingPunct="1">
              <a:spcBef>
                <a:spcPct val="0"/>
              </a:spcBef>
              <a:defRPr/>
            </a:pPr>
            <a:endParaRPr lang="en-US" altLang="en-US" smtClean="0"/>
          </a:p>
          <a:p>
            <a:pPr marL="228600" indent="-228600" eaLnBrk="1" hangingPunct="1">
              <a:spcBef>
                <a:spcPct val="0"/>
              </a:spcBef>
              <a:defRPr/>
            </a:pPr>
            <a:r>
              <a:rPr lang="en-US" altLang="en-US" smtClean="0"/>
              <a:t>1.  The most hazardous time is now.</a:t>
            </a:r>
          </a:p>
          <a:p>
            <a:pPr marL="228600" indent="-228600" eaLnBrk="1" hangingPunct="1">
              <a:spcBef>
                <a:spcPct val="0"/>
              </a:spcBef>
              <a:defRPr/>
            </a:pPr>
            <a:r>
              <a:rPr lang="en-US" altLang="en-US" smtClean="0"/>
              <a:t>     Getting out of your vehicle exposes you to traffic.</a:t>
            </a:r>
          </a:p>
          <a:p>
            <a:pPr marL="228600" indent="-228600" eaLnBrk="1" hangingPunct="1">
              <a:spcBef>
                <a:spcPct val="0"/>
              </a:spcBef>
              <a:defRPr/>
            </a:pPr>
            <a:r>
              <a:rPr lang="en-US" altLang="en-US" smtClean="0"/>
              <a:t>     Officer cannot see the violator or occupants well.</a:t>
            </a:r>
          </a:p>
          <a:p>
            <a:pPr marL="228600" indent="-228600" eaLnBrk="1" hangingPunct="1">
              <a:spcBef>
                <a:spcPct val="0"/>
              </a:spcBef>
              <a:defRPr/>
            </a:pPr>
            <a:r>
              <a:rPr lang="en-US" altLang="en-US" smtClean="0"/>
              <a:t>     Only real protection you have is your bullet vest and ability to observe and react.</a:t>
            </a:r>
          </a:p>
          <a:p>
            <a:pPr marL="228600" indent="-228600" eaLnBrk="1" hangingPunct="1">
              <a:spcBef>
                <a:spcPct val="0"/>
              </a:spcBef>
              <a:defRPr/>
            </a:pPr>
            <a:endParaRPr lang="en-US" altLang="en-US" smtClean="0"/>
          </a:p>
          <a:p>
            <a:pPr marL="228600" indent="-228600" eaLnBrk="1" hangingPunct="1">
              <a:spcBef>
                <a:spcPct val="0"/>
              </a:spcBef>
              <a:defRPr/>
            </a:pPr>
            <a:r>
              <a:rPr lang="en-US" altLang="en-US" smtClean="0"/>
              <a:t>2.  Don't let the violator beat you out of the car.  It could be fatal.</a:t>
            </a:r>
          </a:p>
          <a:p>
            <a:pPr marL="228600" indent="-228600" eaLnBrk="1" hangingPunct="1">
              <a:spcBef>
                <a:spcPct val="0"/>
              </a:spcBef>
              <a:defRPr/>
            </a:pPr>
            <a:r>
              <a:rPr lang="en-US" altLang="en-US" smtClean="0"/>
              <a:t>     Be prepared -- that doesn't mean you should rush up to the violator's car --  pause and observe.</a:t>
            </a:r>
          </a:p>
          <a:p>
            <a:pPr marL="228600" indent="-228600" eaLnBrk="1" hangingPunct="1">
              <a:spcBef>
                <a:spcPct val="0"/>
              </a:spcBef>
              <a:defRPr/>
            </a:pPr>
            <a:endParaRPr lang="en-US" altLang="en-US" smtClean="0"/>
          </a:p>
          <a:p>
            <a:pPr marL="228600" indent="-228600" eaLnBrk="1" hangingPunct="1">
              <a:spcBef>
                <a:spcPct val="0"/>
              </a:spcBef>
              <a:defRPr/>
            </a:pPr>
            <a:r>
              <a:rPr lang="en-US" altLang="en-US" u="sng" smtClean="0"/>
              <a:t>Don’t let yourself get careless. You only step into the path of a car once.</a:t>
            </a:r>
          </a:p>
          <a:p>
            <a:pPr marL="228600" indent="-228600" eaLnBrk="1" hangingPunct="1">
              <a:spcBef>
                <a:spcPct val="0"/>
              </a:spcBef>
              <a:defRPr/>
            </a:pPr>
            <a:endParaRPr lang="en-US" altLang="en-US" u="sng" smtClean="0"/>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685800" lvl="1" indent="-228600" eaLnBrk="1" hangingPunct="1">
              <a:spcBef>
                <a:spcPct val="0"/>
              </a:spcBef>
              <a:defRPr/>
            </a:pPr>
            <a:endParaRPr lang="en-US" altLang="en-US" smtClean="0"/>
          </a:p>
          <a:p>
            <a:pPr marL="685800" lvl="1" indent="-228600" eaLnBrk="1" hangingPunct="1">
              <a:spcBef>
                <a:spcPct val="0"/>
              </a:spcBef>
              <a:defRPr/>
            </a:pPr>
            <a:endParaRPr lang="en-US" altLang="en-US" smtClean="0"/>
          </a:p>
          <a:p>
            <a:pPr marL="685800" lvl="1"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228600" indent="-228600" eaLnBrk="1" hangingPunct="1">
              <a:spcBef>
                <a:spcPct val="0"/>
              </a:spcBef>
              <a:defRPr/>
            </a:pPr>
            <a:r>
              <a:rPr lang="en-US" altLang="en-US" smtClean="0"/>
              <a:t> </a:t>
            </a:r>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a:p>
            <a:pPr marL="228600" indent="-228600" eaLnBrk="1" hangingPunct="1">
              <a:spcBef>
                <a:spcPct val="0"/>
              </a:spcBef>
              <a:defRPr/>
            </a:pPr>
            <a:endParaRPr lang="en-US" altLang="en-US" smtClean="0"/>
          </a:p>
        </p:txBody>
      </p:sp>
    </p:spTree>
    <p:extLst>
      <p:ext uri="{BB962C8B-B14F-4D97-AF65-F5344CB8AC3E}">
        <p14:creationId xmlns:p14="http://schemas.microsoft.com/office/powerpoint/2010/main" val="204004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DE9049-25A8-4167-95BE-EBD0C151F186}"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430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000" smtClean="0"/>
              <a:t>Officer may approach on either side of vehicle.</a:t>
            </a:r>
          </a:p>
          <a:p>
            <a:pPr eaLnBrk="1" hangingPunct="1">
              <a:spcBef>
                <a:spcPct val="0"/>
              </a:spcBef>
            </a:pPr>
            <a:endParaRPr lang="en-US" altLang="en-US" sz="1000" smtClean="0"/>
          </a:p>
          <a:p>
            <a:pPr eaLnBrk="1" hangingPunct="1">
              <a:spcBef>
                <a:spcPct val="0"/>
              </a:spcBef>
              <a:buFontTx/>
              <a:buChar char="•"/>
            </a:pPr>
            <a:r>
              <a:rPr lang="en-US" altLang="en-US" sz="1000" smtClean="0">
                <a:solidFill>
                  <a:srgbClr val="FFFF00"/>
                </a:solidFill>
              </a:rPr>
              <a:t>Your choice of which side to approach on is dependent on your traffic and/or threat assessment.</a:t>
            </a:r>
          </a:p>
          <a:p>
            <a:pPr eaLnBrk="1" hangingPunct="1">
              <a:spcBef>
                <a:spcPct val="0"/>
              </a:spcBef>
              <a:buFontTx/>
              <a:buChar char="•"/>
            </a:pPr>
            <a:endParaRPr lang="en-US" altLang="en-US" sz="1000" smtClean="0">
              <a:solidFill>
                <a:srgbClr val="FFFF00"/>
              </a:solidFill>
            </a:endParaRPr>
          </a:p>
          <a:p>
            <a:pPr eaLnBrk="1" hangingPunct="1">
              <a:spcBef>
                <a:spcPct val="0"/>
              </a:spcBef>
              <a:buFontTx/>
              <a:buChar char="•"/>
            </a:pPr>
            <a:r>
              <a:rPr lang="en-US" altLang="en-US" sz="1000" smtClean="0">
                <a:solidFill>
                  <a:srgbClr val="FFFF00"/>
                </a:solidFill>
              </a:rPr>
              <a:t>RIGHT SIDE APPROACH:  Statistics are proving that right side approaches to the violator’s vehicle </a:t>
            </a:r>
            <a:r>
              <a:rPr lang="en-US" altLang="en-US" sz="1000" smtClean="0"/>
              <a:t>to be the safest method in majority of contacts on busy streets or freeways. </a:t>
            </a:r>
          </a:p>
          <a:p>
            <a:pPr eaLnBrk="1" hangingPunct="1">
              <a:spcBef>
                <a:spcPct val="0"/>
              </a:spcBef>
            </a:pPr>
            <a:endParaRPr lang="en-US" altLang="en-US" sz="1000" smtClean="0"/>
          </a:p>
          <a:p>
            <a:pPr eaLnBrk="1" hangingPunct="1">
              <a:spcBef>
                <a:spcPct val="0"/>
              </a:spcBef>
              <a:buFontTx/>
              <a:buChar char="•"/>
            </a:pPr>
            <a:r>
              <a:rPr lang="en-US" altLang="en-US" sz="1000" smtClean="0"/>
              <a:t>Refer to hand out showing walking path of officer.  (Vehicle Position – Hand out)</a:t>
            </a:r>
          </a:p>
          <a:p>
            <a:pPr eaLnBrk="1" hangingPunct="1">
              <a:spcBef>
                <a:spcPct val="0"/>
              </a:spcBef>
            </a:pPr>
            <a:r>
              <a:rPr lang="en-US" altLang="en-US" sz="1000" smtClean="0"/>
              <a:t>	</a:t>
            </a:r>
          </a:p>
          <a:p>
            <a:pPr eaLnBrk="1" hangingPunct="1">
              <a:lnSpc>
                <a:spcPct val="80000"/>
              </a:lnSpc>
              <a:spcBef>
                <a:spcPct val="0"/>
              </a:spcBef>
              <a:buFontTx/>
              <a:buChar char="•"/>
            </a:pPr>
            <a:r>
              <a:rPr lang="en-US" altLang="en-US" sz="700" b="1" smtClean="0"/>
              <a:t>Left side:  Walk directly up, utilizing patrol vehicle as cover from behind traffic.</a:t>
            </a:r>
            <a:r>
              <a:rPr lang="en-US" altLang="en-US" sz="900" b="1" smtClean="0"/>
              <a:t> </a:t>
            </a:r>
          </a:p>
          <a:p>
            <a:pPr eaLnBrk="1" hangingPunct="1">
              <a:lnSpc>
                <a:spcPct val="80000"/>
              </a:lnSpc>
              <a:spcBef>
                <a:spcPct val="0"/>
              </a:spcBef>
            </a:pPr>
            <a:endParaRPr lang="en-US" altLang="en-US" sz="900" b="1" smtClean="0"/>
          </a:p>
          <a:p>
            <a:pPr eaLnBrk="1" hangingPunct="1">
              <a:lnSpc>
                <a:spcPct val="80000"/>
              </a:lnSpc>
              <a:spcBef>
                <a:spcPct val="0"/>
              </a:spcBef>
              <a:buFontTx/>
              <a:buChar char="•"/>
            </a:pPr>
            <a:r>
              <a:rPr lang="en-US" altLang="en-US" sz="900" b="1" smtClean="0"/>
              <a:t>Right side:  Walk slightly to the right of side mirror of suspect vehicle.</a:t>
            </a:r>
          </a:p>
          <a:p>
            <a:pPr eaLnBrk="1" hangingPunct="1">
              <a:lnSpc>
                <a:spcPct val="90000"/>
              </a:lnSpc>
              <a:spcBef>
                <a:spcPct val="0"/>
              </a:spcBef>
            </a:pPr>
            <a:endParaRPr lang="en-US" altLang="en-US" sz="900" b="1" smtClean="0"/>
          </a:p>
          <a:p>
            <a:pPr eaLnBrk="1" hangingPunct="1">
              <a:lnSpc>
                <a:spcPct val="90000"/>
              </a:lnSpc>
              <a:spcBef>
                <a:spcPct val="0"/>
              </a:spcBef>
            </a:pPr>
            <a:endParaRPr lang="en-US" altLang="en-US" sz="900" b="1" smtClean="0"/>
          </a:p>
          <a:p>
            <a:pPr eaLnBrk="1" hangingPunct="1">
              <a:lnSpc>
                <a:spcPct val="90000"/>
              </a:lnSpc>
              <a:spcBef>
                <a:spcPct val="0"/>
              </a:spcBef>
            </a:pPr>
            <a:r>
              <a:rPr lang="en-US" altLang="en-US" sz="900" b="1" smtClean="0"/>
              <a:t> </a:t>
            </a:r>
          </a:p>
          <a:p>
            <a:pPr eaLnBrk="1" hangingPunct="1">
              <a:lnSpc>
                <a:spcPct val="90000"/>
              </a:lnSpc>
              <a:spcBef>
                <a:spcPct val="0"/>
              </a:spcBef>
            </a:pPr>
            <a:endParaRPr lang="en-US" altLang="en-US" sz="800" smtClean="0"/>
          </a:p>
        </p:txBody>
      </p:sp>
    </p:spTree>
    <p:extLst>
      <p:ext uri="{BB962C8B-B14F-4D97-AF65-F5344CB8AC3E}">
        <p14:creationId xmlns:p14="http://schemas.microsoft.com/office/powerpoint/2010/main" val="100370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F7BEAD-4A7E-4BCC-A4C4-BE128356AF43}"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
        <p:nvSpPr>
          <p:cNvPr id="460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Char char="•"/>
            </a:pPr>
            <a:r>
              <a:rPr lang="en-US" altLang="en-US" smtClean="0"/>
              <a:t>Why call the violator out of the vehicle?</a:t>
            </a:r>
          </a:p>
          <a:p>
            <a:pPr marL="685800" lvl="1" indent="-228600" eaLnBrk="1" hangingPunct="1">
              <a:spcBef>
                <a:spcPct val="0"/>
              </a:spcBef>
              <a:buFontTx/>
              <a:buAutoNum type="arabicPeriod"/>
            </a:pPr>
            <a:r>
              <a:rPr lang="en-US" altLang="en-US" smtClean="0"/>
              <a:t> The violator exits his car and refuses to get back inside.</a:t>
            </a:r>
          </a:p>
          <a:p>
            <a:pPr marL="685800" lvl="1" indent="-228600" eaLnBrk="1" hangingPunct="1">
              <a:spcBef>
                <a:spcPct val="0"/>
              </a:spcBef>
              <a:buFontTx/>
              <a:buAutoNum type="arabicPeriod"/>
            </a:pPr>
            <a:r>
              <a:rPr lang="en-US" altLang="en-US" smtClean="0"/>
              <a:t> The violator exits his car and you do not want him to get back inside (impaired, multiple passengers</a:t>
            </a:r>
          </a:p>
        </p:txBody>
      </p:sp>
    </p:spTree>
    <p:extLst>
      <p:ext uri="{BB962C8B-B14F-4D97-AF65-F5344CB8AC3E}">
        <p14:creationId xmlns:p14="http://schemas.microsoft.com/office/powerpoint/2010/main" val="865863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8FBE2A-08C0-4B7E-8313-8358E69794AB}"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491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Use the patrol car to protect you from traffic during the approach.</a:t>
            </a:r>
          </a:p>
          <a:p>
            <a:pPr eaLnBrk="1" hangingPunct="1">
              <a:spcBef>
                <a:spcPct val="0"/>
              </a:spcBef>
              <a:buFontTx/>
              <a:buChar char="•"/>
            </a:pPr>
            <a:r>
              <a:rPr lang="en-US" altLang="en-US" smtClean="0"/>
              <a:t>Stop at the left rear corner of the violator vehicle.</a:t>
            </a:r>
          </a:p>
        </p:txBody>
      </p:sp>
    </p:spTree>
    <p:extLst>
      <p:ext uri="{BB962C8B-B14F-4D97-AF65-F5344CB8AC3E}">
        <p14:creationId xmlns:p14="http://schemas.microsoft.com/office/powerpoint/2010/main" val="350440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69120-1531-4902-B6D4-34AEC334ABFB}"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512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Use the patrol car to protect you from traffic during the approach.</a:t>
            </a:r>
          </a:p>
          <a:p>
            <a:pPr eaLnBrk="1" hangingPunct="1">
              <a:spcBef>
                <a:spcPct val="0"/>
              </a:spcBef>
              <a:buFontTx/>
              <a:buChar char="•"/>
            </a:pPr>
            <a:r>
              <a:rPr lang="en-US" altLang="en-US" smtClean="0"/>
              <a:t>Stop at the left rear corner of the violator vehicle.</a:t>
            </a:r>
          </a:p>
        </p:txBody>
      </p:sp>
    </p:spTree>
    <p:extLst>
      <p:ext uri="{BB962C8B-B14F-4D97-AF65-F5344CB8AC3E}">
        <p14:creationId xmlns:p14="http://schemas.microsoft.com/office/powerpoint/2010/main" val="23346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43E20C-34F5-470C-857F-A75E7E1D8EAA}"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
        <p:nvSpPr>
          <p:cNvPr id="532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Left or Right rear corner to the “C” post and then to the “B” post.</a:t>
            </a:r>
          </a:p>
        </p:txBody>
      </p:sp>
    </p:spTree>
    <p:extLst>
      <p:ext uri="{BB962C8B-B14F-4D97-AF65-F5344CB8AC3E}">
        <p14:creationId xmlns:p14="http://schemas.microsoft.com/office/powerpoint/2010/main" val="338514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23A335-5900-42AE-844B-53A9AC3B345E}"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
        <p:nvSpPr>
          <p:cNvPr id="552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From the front of the car:</a:t>
            </a:r>
          </a:p>
          <a:p>
            <a:pPr eaLnBrk="1" hangingPunct="1">
              <a:spcBef>
                <a:spcPct val="0"/>
              </a:spcBef>
            </a:pPr>
            <a:r>
              <a:rPr lang="en-US" altLang="en-US" smtClean="0"/>
              <a:t>	A post</a:t>
            </a:r>
          </a:p>
          <a:p>
            <a:pPr eaLnBrk="1" hangingPunct="1">
              <a:spcBef>
                <a:spcPct val="0"/>
              </a:spcBef>
            </a:pPr>
            <a:r>
              <a:rPr lang="en-US" altLang="en-US" smtClean="0"/>
              <a:t>	B post (red line)</a:t>
            </a:r>
          </a:p>
          <a:p>
            <a:pPr eaLnBrk="1" hangingPunct="1">
              <a:spcBef>
                <a:spcPct val="0"/>
              </a:spcBef>
            </a:pPr>
            <a:r>
              <a:rPr lang="en-US" altLang="en-US" smtClean="0"/>
              <a:t>	C post</a:t>
            </a:r>
          </a:p>
        </p:txBody>
      </p:sp>
    </p:spTree>
    <p:extLst>
      <p:ext uri="{BB962C8B-B14F-4D97-AF65-F5344CB8AC3E}">
        <p14:creationId xmlns:p14="http://schemas.microsoft.com/office/powerpoint/2010/main" val="324554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51857E-F442-4637-9700-7972A685505A}"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
        <p:nvSpPr>
          <p:cNvPr id="573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Flashlight usage</a:t>
            </a:r>
          </a:p>
          <a:p>
            <a:pPr eaLnBrk="1" hangingPunct="1">
              <a:spcBef>
                <a:spcPct val="0"/>
              </a:spcBef>
            </a:pPr>
            <a:r>
              <a:rPr lang="en-US" altLang="en-US" smtClean="0"/>
              <a:t>	A good time to turn on your flashlight in hours of darkness is when you reach the trunk.  Turning it on too early lets the violator know which way 	you are approaching.  This takes away the element of surprise.</a:t>
            </a:r>
          </a:p>
          <a:p>
            <a:pPr eaLnBrk="1" hangingPunct="1">
              <a:spcBef>
                <a:spcPct val="0"/>
              </a:spcBef>
            </a:pPr>
            <a:r>
              <a:rPr lang="en-US" altLang="en-US" smtClean="0"/>
              <a:t>	Consider waiting to turn on your flashlight when you reach the “C” post on a passenger side approach unless you have been seen approaching, 	then turn your flashlight on when you reach the trunk.</a:t>
            </a:r>
          </a:p>
        </p:txBody>
      </p:sp>
    </p:spTree>
    <p:extLst>
      <p:ext uri="{BB962C8B-B14F-4D97-AF65-F5344CB8AC3E}">
        <p14:creationId xmlns:p14="http://schemas.microsoft.com/office/powerpoint/2010/main" val="259836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81B3C5-7336-46AD-A9FC-600F33C7375B}"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593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Char char="•"/>
            </a:pPr>
            <a:r>
              <a:rPr lang="en-US" altLang="en-US" smtClean="0"/>
              <a:t>Lower right photograph – “A” post position</a:t>
            </a:r>
          </a:p>
          <a:p>
            <a:pPr marL="228600" indent="-228600" eaLnBrk="1" hangingPunct="1">
              <a:spcBef>
                <a:spcPct val="0"/>
              </a:spcBef>
            </a:pPr>
            <a:r>
              <a:rPr lang="en-US" altLang="en-US" smtClean="0"/>
              <a:t>	Make sure you get all paper work and place violator and passengers hands where you can see them before you move past the “B” post.  If the 	hands start to move, you order the occupants to stop moving their hands as you retreat back behind the “B” post.  </a:t>
            </a:r>
          </a:p>
          <a:p>
            <a:pPr marL="228600" indent="-228600" eaLnBrk="1" hangingPunct="1">
              <a:spcBef>
                <a:spcPct val="0"/>
              </a:spcBef>
              <a:buFontTx/>
              <a:buChar char="•"/>
            </a:pPr>
            <a:r>
              <a:rPr lang="en-US" altLang="en-US" smtClean="0"/>
              <a:t>Reasons an officer would move to the “A” post:</a:t>
            </a:r>
          </a:p>
          <a:p>
            <a:pPr marL="228600" indent="-228600" eaLnBrk="1" hangingPunct="1">
              <a:spcBef>
                <a:spcPct val="0"/>
              </a:spcBef>
            </a:pPr>
            <a:r>
              <a:rPr lang="en-US" altLang="en-US" smtClean="0"/>
              <a:t>	You decide traffic is a greater threat than the vehicle’s occupants.</a:t>
            </a:r>
          </a:p>
          <a:p>
            <a:pPr marL="228600" indent="-228600" eaLnBrk="1" hangingPunct="1">
              <a:spcBef>
                <a:spcPct val="0"/>
              </a:spcBef>
            </a:pPr>
            <a:r>
              <a:rPr lang="en-US" altLang="en-US" smtClean="0"/>
              <a:t>	You decide you need a better view of the violator’s right side.</a:t>
            </a:r>
          </a:p>
          <a:p>
            <a:pPr marL="228600" indent="-228600" eaLnBrk="1" hangingPunct="1">
              <a:spcBef>
                <a:spcPct val="0"/>
              </a:spcBef>
            </a:pPr>
            <a:r>
              <a:rPr lang="en-US" altLang="en-US" smtClean="0"/>
              <a:t>	You decide you need a better view of the center consol area.</a:t>
            </a:r>
          </a:p>
          <a:p>
            <a:pPr marL="228600" indent="-228600" eaLnBrk="1" hangingPunct="1">
              <a:spcBef>
                <a:spcPct val="0"/>
              </a:spcBef>
              <a:buFontTx/>
              <a:buChar char="•"/>
            </a:pPr>
            <a:r>
              <a:rPr lang="en-US" altLang="en-US" smtClean="0"/>
              <a:t>Negative aspects of moving to the “A” post:</a:t>
            </a:r>
          </a:p>
          <a:p>
            <a:pPr marL="228600" indent="-228600" eaLnBrk="1" hangingPunct="1">
              <a:spcBef>
                <a:spcPct val="0"/>
              </a:spcBef>
            </a:pPr>
            <a:r>
              <a:rPr lang="en-US" altLang="en-US" smtClean="0"/>
              <a:t>	You are in full view of the vehicle occupants.</a:t>
            </a:r>
          </a:p>
          <a:p>
            <a:pPr marL="228600" indent="-228600" eaLnBrk="1" hangingPunct="1">
              <a:spcBef>
                <a:spcPct val="0"/>
              </a:spcBef>
            </a:pPr>
            <a:r>
              <a:rPr lang="en-US" altLang="en-US" smtClean="0"/>
              <a:t>	You will not be able to out draw an occupant and they will have you in full view</a:t>
            </a:r>
          </a:p>
          <a:p>
            <a:pPr marL="228600" indent="-228600" eaLnBrk="1" hangingPunct="1">
              <a:spcBef>
                <a:spcPct val="0"/>
              </a:spcBef>
            </a:pPr>
            <a:r>
              <a:rPr lang="en-US" altLang="en-US" smtClean="0"/>
              <a:t>	Your options for moving out of the danger zone are not as good. </a:t>
            </a:r>
          </a:p>
        </p:txBody>
      </p:sp>
    </p:spTree>
    <p:extLst>
      <p:ext uri="{BB962C8B-B14F-4D97-AF65-F5344CB8AC3E}">
        <p14:creationId xmlns:p14="http://schemas.microsoft.com/office/powerpoint/2010/main" val="180028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5E791C-F1A1-4F6D-A672-3013962EB22E}"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174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Left Photo – Bad location…No shoulder, too close to intersection</a:t>
            </a:r>
          </a:p>
          <a:p>
            <a:pPr eaLnBrk="1" hangingPunct="1">
              <a:spcBef>
                <a:spcPct val="0"/>
              </a:spcBef>
              <a:buFontTx/>
              <a:buChar char="•"/>
            </a:pPr>
            <a:r>
              <a:rPr lang="en-US" altLang="en-US" smtClean="0"/>
              <a:t>Right Photo – Bad location…On a bridge</a:t>
            </a:r>
          </a:p>
        </p:txBody>
      </p:sp>
    </p:spTree>
    <p:extLst>
      <p:ext uri="{BB962C8B-B14F-4D97-AF65-F5344CB8AC3E}">
        <p14:creationId xmlns:p14="http://schemas.microsoft.com/office/powerpoint/2010/main" val="3626800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38C5E-29D4-4833-9BE2-76224C6F8325}"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614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Consider the passenger approach as stealthier alternative to the driver’s side approach.</a:t>
            </a:r>
          </a:p>
          <a:p>
            <a:pPr eaLnBrk="1" hangingPunct="1">
              <a:spcBef>
                <a:spcPct val="0"/>
              </a:spcBef>
              <a:buFontTx/>
              <a:buChar char="•"/>
            </a:pPr>
            <a:r>
              <a:rPr lang="en-US" altLang="en-US" smtClean="0"/>
              <a:t>Try not to give your position away until the last possible moment.</a:t>
            </a:r>
          </a:p>
        </p:txBody>
      </p:sp>
    </p:spTree>
    <p:extLst>
      <p:ext uri="{BB962C8B-B14F-4D97-AF65-F5344CB8AC3E}">
        <p14:creationId xmlns:p14="http://schemas.microsoft.com/office/powerpoint/2010/main" val="29367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9657CA-3120-4871-B121-E0B396DD9950}"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
        <p:nvSpPr>
          <p:cNvPr id="634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Right side contact:</a:t>
            </a:r>
          </a:p>
          <a:p>
            <a:pPr eaLnBrk="1" hangingPunct="1">
              <a:spcBef>
                <a:spcPct val="0"/>
              </a:spcBef>
            </a:pPr>
            <a:r>
              <a:rPr lang="en-US" altLang="en-US" smtClean="0"/>
              <a:t>a.  	The violator usually does not expect it.  This gives the officer the element of surprise.</a:t>
            </a:r>
          </a:p>
          <a:p>
            <a:pPr eaLnBrk="1" hangingPunct="1">
              <a:spcBef>
                <a:spcPct val="0"/>
              </a:spcBef>
            </a:pPr>
            <a:r>
              <a:rPr lang="en-US" altLang="en-US" smtClean="0"/>
              <a:t>b.	Best view of occupant's right hand -- 90 percent of people are right-handed.</a:t>
            </a:r>
          </a:p>
          <a:p>
            <a:pPr eaLnBrk="1" hangingPunct="1">
              <a:spcBef>
                <a:spcPct val="0"/>
              </a:spcBef>
            </a:pPr>
            <a:r>
              <a:rPr lang="en-US" altLang="en-US" smtClean="0"/>
              <a:t>c.	Better view of vehicle interior.</a:t>
            </a:r>
          </a:p>
          <a:p>
            <a:pPr eaLnBrk="1" hangingPunct="1">
              <a:spcBef>
                <a:spcPct val="0"/>
              </a:spcBef>
            </a:pPr>
            <a:r>
              <a:rPr lang="en-US" altLang="en-US" smtClean="0"/>
              <a:t>d.	Ability to observe contents of glove box or console.</a:t>
            </a:r>
          </a:p>
          <a:p>
            <a:pPr eaLnBrk="1" hangingPunct="1">
              <a:spcBef>
                <a:spcPct val="0"/>
              </a:spcBef>
            </a:pPr>
            <a:r>
              <a:rPr lang="en-US" altLang="en-US" smtClean="0"/>
              <a:t>e.	Less distractions -- attention is not divided between traffic and violator.</a:t>
            </a:r>
          </a:p>
          <a:p>
            <a:pPr eaLnBrk="1" hangingPunct="1">
              <a:spcBef>
                <a:spcPct val="0"/>
              </a:spcBef>
            </a:pPr>
            <a:r>
              <a:rPr lang="en-US" altLang="en-US" smtClean="0"/>
              <a:t>f.	Can hear better if traffic is heavy.</a:t>
            </a:r>
          </a:p>
          <a:p>
            <a:pPr eaLnBrk="1" hangingPunct="1">
              <a:spcBef>
                <a:spcPct val="0"/>
              </a:spcBef>
            </a:pPr>
            <a:r>
              <a:rPr lang="en-US" altLang="en-US" smtClean="0"/>
              <a:t>g.	Cannot be pushed into traffic.</a:t>
            </a:r>
          </a:p>
          <a:p>
            <a:pPr eaLnBrk="1" hangingPunct="1">
              <a:spcBef>
                <a:spcPct val="0"/>
              </a:spcBef>
            </a:pPr>
            <a:r>
              <a:rPr lang="en-US" altLang="en-US" smtClean="0"/>
              <a:t>h.	Have multiple escape routes.</a:t>
            </a:r>
          </a:p>
          <a:p>
            <a:pPr eaLnBrk="1" hangingPunct="1">
              <a:spcBef>
                <a:spcPct val="0"/>
              </a:spcBef>
            </a:pPr>
            <a:r>
              <a:rPr lang="en-US" altLang="en-US" smtClean="0"/>
              <a:t>i.       Don't lean inside car.</a:t>
            </a:r>
          </a:p>
          <a:p>
            <a:pPr eaLnBrk="1" hangingPunct="1">
              <a:spcBef>
                <a:spcPct val="0"/>
              </a:spcBef>
            </a:pPr>
            <a:r>
              <a:rPr lang="en-US" altLang="en-US" smtClean="0"/>
              <a:t>j.	Don't lean against car, you could damage the car.  (The department</a:t>
            </a:r>
            <a:r>
              <a:rPr lang="en-US" altLang="en-US" i="1" smtClean="0"/>
              <a:t> pays for it</a:t>
            </a:r>
            <a:r>
              <a:rPr lang="en-US" altLang="en-US" smtClean="0"/>
              <a:t>)</a:t>
            </a:r>
          </a:p>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366087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27A3BC-8F54-4D5F-ADB0-34C8BB3F4DC9}" type="slidenum">
              <a:rPr lang="en-US" altLang="en-US">
                <a:latin typeface="Arial" panose="020B0604020202020204" pitchFamily="34" charset="0"/>
              </a:rPr>
              <a:pPr>
                <a:spcBef>
                  <a:spcPct val="0"/>
                </a:spcBef>
              </a:pPr>
              <a:t>36</a:t>
            </a:fld>
            <a:endParaRPr lang="en-US" altLang="en-US">
              <a:latin typeface="Arial" panose="020B0604020202020204" pitchFamily="34" charset="0"/>
            </a:endParaRPr>
          </a:p>
        </p:txBody>
      </p:sp>
      <p:sp>
        <p:nvSpPr>
          <p:cNvPr id="655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Back up unit positions vehicle to give primary unit additional protection</a:t>
            </a:r>
          </a:p>
          <a:p>
            <a:pPr eaLnBrk="1" hangingPunct="1">
              <a:spcBef>
                <a:spcPct val="0"/>
              </a:spcBef>
              <a:buFontTx/>
              <a:buChar char="•"/>
            </a:pPr>
            <a:r>
              <a:rPr lang="en-US" altLang="en-US" smtClean="0"/>
              <a:t>In this case, the back up unit does not want to further block the roadway</a:t>
            </a:r>
          </a:p>
          <a:p>
            <a:pPr eaLnBrk="1" hangingPunct="1">
              <a:spcBef>
                <a:spcPct val="0"/>
              </a:spcBef>
              <a:buFontTx/>
              <a:buChar char="•"/>
            </a:pPr>
            <a:r>
              <a:rPr lang="en-US" altLang="en-US" smtClean="0"/>
              <a:t>You are the cover officer, do not take independent action unless absolutely necessary</a:t>
            </a:r>
          </a:p>
          <a:p>
            <a:pPr eaLnBrk="1" hangingPunct="1">
              <a:spcBef>
                <a:spcPct val="0"/>
              </a:spcBef>
              <a:buFontTx/>
              <a:buChar char="•"/>
            </a:pPr>
            <a:r>
              <a:rPr lang="en-US" altLang="en-US" smtClean="0"/>
              <a:t>Do not back light the primary officer by leaving your headlights or rotators on during a night time stop.</a:t>
            </a:r>
          </a:p>
        </p:txBody>
      </p:sp>
    </p:spTree>
    <p:extLst>
      <p:ext uri="{BB962C8B-B14F-4D97-AF65-F5344CB8AC3E}">
        <p14:creationId xmlns:p14="http://schemas.microsoft.com/office/powerpoint/2010/main" val="2176471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869AF6-429B-4D13-A25F-ACF9E033C775}"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
        <p:nvSpPr>
          <p:cNvPr id="675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The back up unit’s position depends on the primary unit’s position.</a:t>
            </a:r>
          </a:p>
          <a:p>
            <a:pPr eaLnBrk="1" hangingPunct="1">
              <a:spcBef>
                <a:spcPct val="0"/>
              </a:spcBef>
              <a:buFontTx/>
              <a:buChar char="•"/>
            </a:pPr>
            <a:r>
              <a:rPr lang="en-US" altLang="en-US" smtClean="0"/>
              <a:t>Keep some space between the units, and don’t forget to turn the front tires all the way to the left.</a:t>
            </a:r>
          </a:p>
        </p:txBody>
      </p:sp>
    </p:spTree>
    <p:extLst>
      <p:ext uri="{BB962C8B-B14F-4D97-AF65-F5344CB8AC3E}">
        <p14:creationId xmlns:p14="http://schemas.microsoft.com/office/powerpoint/2010/main" val="4240542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AD2B6B-84C6-48AC-9401-0FCC6A0F79F7}" type="slidenum">
              <a:rPr lang="en-US" altLang="en-US">
                <a:latin typeface="Arial" panose="020B0604020202020204" pitchFamily="34" charset="0"/>
              </a:rPr>
              <a:pPr>
                <a:spcBef>
                  <a:spcPct val="0"/>
                </a:spcBef>
              </a:pPr>
              <a:t>38</a:t>
            </a:fld>
            <a:endParaRPr lang="en-US" altLang="en-US">
              <a:latin typeface="Arial" panose="020B0604020202020204" pitchFamily="34" charset="0"/>
            </a:endParaRPr>
          </a:p>
        </p:txBody>
      </p:sp>
      <p:sp>
        <p:nvSpPr>
          <p:cNvPr id="696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Minorities often think officers are on a fishing expedition when they do not provide his/her name  and the reason for the stop up front.</a:t>
            </a:r>
          </a:p>
          <a:p>
            <a:pPr eaLnBrk="1" hangingPunct="1">
              <a:spcBef>
                <a:spcPct val="0"/>
              </a:spcBef>
              <a:buFontTx/>
              <a:buChar char="•"/>
            </a:pPr>
            <a:r>
              <a:rPr lang="en-US" altLang="en-US" smtClean="0"/>
              <a:t>The minorities reported that when officers give their name and reason for the stop the stop proper and not racially motivated.</a:t>
            </a:r>
          </a:p>
          <a:p>
            <a:pPr eaLnBrk="1" hangingPunct="1">
              <a:spcBef>
                <a:spcPct val="0"/>
              </a:spcBef>
            </a:pPr>
            <a:endParaRPr lang="en-US" altLang="en-US" smtClean="0"/>
          </a:p>
        </p:txBody>
      </p:sp>
    </p:spTree>
    <p:extLst>
      <p:ext uri="{BB962C8B-B14F-4D97-AF65-F5344CB8AC3E}">
        <p14:creationId xmlns:p14="http://schemas.microsoft.com/office/powerpoint/2010/main" val="24805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6A12B0-97EF-4E28-98D9-60A9F0425D13}"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194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Left Photo – Bad location…No shoulder</a:t>
            </a:r>
          </a:p>
          <a:p>
            <a:pPr eaLnBrk="1" hangingPunct="1">
              <a:spcBef>
                <a:spcPct val="0"/>
              </a:spcBef>
              <a:buFontTx/>
              <a:buChar char="•"/>
            </a:pPr>
            <a:r>
              <a:rPr lang="en-US" altLang="en-US" smtClean="0"/>
              <a:t>Right Photo – Bad location…Heavily traveled, no shoulder</a:t>
            </a:r>
          </a:p>
        </p:txBody>
      </p:sp>
    </p:spTree>
    <p:extLst>
      <p:ext uri="{BB962C8B-B14F-4D97-AF65-F5344CB8AC3E}">
        <p14:creationId xmlns:p14="http://schemas.microsoft.com/office/powerpoint/2010/main" val="11875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F28D7A-BEE2-4E5E-85CA-9E77349DE822}"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215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Left Photo – Bad location…Construction, no shoulder, heavy traffic</a:t>
            </a:r>
          </a:p>
          <a:p>
            <a:pPr eaLnBrk="1" hangingPunct="1">
              <a:spcBef>
                <a:spcPct val="0"/>
              </a:spcBef>
              <a:buFontTx/>
              <a:buChar char="•"/>
            </a:pPr>
            <a:r>
              <a:rPr lang="en-US" altLang="en-US" smtClean="0"/>
              <a:t>Right Photo – Bad location…Weather, limited shoulder, heavy traffic</a:t>
            </a:r>
          </a:p>
        </p:txBody>
      </p:sp>
    </p:spTree>
    <p:extLst>
      <p:ext uri="{BB962C8B-B14F-4D97-AF65-F5344CB8AC3E}">
        <p14:creationId xmlns:p14="http://schemas.microsoft.com/office/powerpoint/2010/main" val="395620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E9901-3425-4156-8319-2232464B665D}"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276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Off Set position</a:t>
            </a:r>
          </a:p>
          <a:p>
            <a:pPr eaLnBrk="1" hangingPunct="1">
              <a:spcBef>
                <a:spcPct val="0"/>
              </a:spcBef>
            </a:pPr>
            <a:endParaRPr lang="en-US" altLang="en-US" smtClean="0"/>
          </a:p>
          <a:p>
            <a:pPr eaLnBrk="1" hangingPunct="1">
              <a:spcBef>
                <a:spcPct val="0"/>
              </a:spcBef>
            </a:pPr>
            <a:r>
              <a:rPr lang="en-US" altLang="en-US" smtClean="0"/>
              <a:t>Question:  What’s wrong with this photo?</a:t>
            </a:r>
          </a:p>
          <a:p>
            <a:pPr eaLnBrk="1" hangingPunct="1">
              <a:spcBef>
                <a:spcPct val="0"/>
              </a:spcBef>
            </a:pPr>
            <a:endParaRPr lang="en-US" altLang="en-US" smtClean="0"/>
          </a:p>
          <a:p>
            <a:pPr eaLnBrk="1" hangingPunct="1">
              <a:spcBef>
                <a:spcPct val="0"/>
              </a:spcBef>
            </a:pPr>
            <a:r>
              <a:rPr lang="en-US" altLang="en-US" smtClean="0"/>
              <a:t>Answer:  The tires still need to be angled to the left.</a:t>
            </a:r>
          </a:p>
        </p:txBody>
      </p:sp>
    </p:spTree>
    <p:extLst>
      <p:ext uri="{BB962C8B-B14F-4D97-AF65-F5344CB8AC3E}">
        <p14:creationId xmlns:p14="http://schemas.microsoft.com/office/powerpoint/2010/main" val="4278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D1FFFC-79E8-4D87-845F-28284F99AABB}"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296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Positives</a:t>
            </a:r>
          </a:p>
          <a:p>
            <a:pPr eaLnBrk="1" hangingPunct="1">
              <a:spcBef>
                <a:spcPct val="0"/>
              </a:spcBef>
            </a:pPr>
            <a:r>
              <a:rPr lang="en-US" altLang="en-US" smtClean="0"/>
              <a:t>	Allows good view of driver’s side</a:t>
            </a:r>
          </a:p>
          <a:p>
            <a:pPr eaLnBrk="1" hangingPunct="1">
              <a:spcBef>
                <a:spcPct val="0"/>
              </a:spcBef>
            </a:pPr>
            <a:r>
              <a:rPr lang="en-US" altLang="en-US" smtClean="0"/>
              <a:t>	Allows all of the patrol vehicle’s lights to be used effectively in the “curtain of light.”</a:t>
            </a:r>
          </a:p>
          <a:p>
            <a:pPr eaLnBrk="1" hangingPunct="1">
              <a:spcBef>
                <a:spcPct val="0"/>
              </a:spcBef>
            </a:pPr>
            <a:r>
              <a:rPr lang="en-US" altLang="en-US" smtClean="0"/>
              <a:t>	Does not expose the passenger officer</a:t>
            </a:r>
          </a:p>
          <a:p>
            <a:pPr eaLnBrk="1" hangingPunct="1">
              <a:spcBef>
                <a:spcPct val="0"/>
              </a:spcBef>
            </a:pPr>
            <a:r>
              <a:rPr lang="en-US" altLang="en-US" smtClean="0"/>
              <a:t>	Protection from traffic on approach </a:t>
            </a:r>
          </a:p>
          <a:p>
            <a:pPr eaLnBrk="1" hangingPunct="1">
              <a:spcBef>
                <a:spcPct val="0"/>
              </a:spcBef>
            </a:pPr>
            <a:endParaRPr lang="en-US" altLang="en-US" smtClean="0"/>
          </a:p>
          <a:p>
            <a:pPr eaLnBrk="1" hangingPunct="1">
              <a:spcBef>
                <a:spcPct val="0"/>
              </a:spcBef>
              <a:buFontTx/>
              <a:buChar char="•"/>
            </a:pPr>
            <a:r>
              <a:rPr lang="en-US" altLang="en-US" smtClean="0"/>
              <a:t>Cons</a:t>
            </a:r>
          </a:p>
          <a:p>
            <a:pPr eaLnBrk="1" hangingPunct="1">
              <a:spcBef>
                <a:spcPct val="0"/>
              </a:spcBef>
            </a:pPr>
            <a:r>
              <a:rPr lang="en-US" altLang="en-US" smtClean="0"/>
              <a:t>	Does not allow for the most effective use of the engine block for cover</a:t>
            </a:r>
          </a:p>
          <a:p>
            <a:pPr eaLnBrk="1" hangingPunct="1">
              <a:spcBef>
                <a:spcPct val="0"/>
              </a:spcBef>
            </a:pPr>
            <a:r>
              <a:rPr lang="en-US" altLang="en-US" smtClean="0"/>
              <a:t>	 </a:t>
            </a:r>
          </a:p>
        </p:txBody>
      </p:sp>
    </p:spTree>
    <p:extLst>
      <p:ext uri="{BB962C8B-B14F-4D97-AF65-F5344CB8AC3E}">
        <p14:creationId xmlns:p14="http://schemas.microsoft.com/office/powerpoint/2010/main" val="271660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F6F3A1-5E8B-4519-8617-D368C7EA2534}"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317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Notice that the patrol car’s front left tire is 1 ½ to 2’ from the fog line and that the tire is at an angle.</a:t>
            </a:r>
          </a:p>
        </p:txBody>
      </p:sp>
    </p:spTree>
    <p:extLst>
      <p:ext uri="{BB962C8B-B14F-4D97-AF65-F5344CB8AC3E}">
        <p14:creationId xmlns:p14="http://schemas.microsoft.com/office/powerpoint/2010/main" val="196902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99FC37-CC9A-4E2A-8F38-2323D74742F0}"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Turn wheels all the way to the </a:t>
            </a:r>
            <a:r>
              <a:rPr lang="en-US" altLang="en-US" b="1" smtClean="0"/>
              <a:t>left</a:t>
            </a:r>
            <a:r>
              <a:rPr lang="en-US" altLang="en-US" smtClean="0"/>
              <a:t> on every position. </a:t>
            </a:r>
          </a:p>
          <a:p>
            <a:pPr eaLnBrk="1" hangingPunct="1">
              <a:spcBef>
                <a:spcPct val="0"/>
              </a:spcBef>
            </a:pPr>
            <a:r>
              <a:rPr lang="en-US" altLang="en-US" smtClean="0"/>
              <a:t>Why? </a:t>
            </a:r>
          </a:p>
          <a:p>
            <a:pPr eaLnBrk="1" hangingPunct="1">
              <a:spcBef>
                <a:spcPct val="0"/>
              </a:spcBef>
            </a:pPr>
            <a:r>
              <a:rPr lang="en-US" altLang="en-US" smtClean="0"/>
              <a:t>(1) If your patrol car is struck from behind it will be forced out into the other lane of travel keeping it from striking you if you are walking up to or back from the violators car.</a:t>
            </a:r>
          </a:p>
          <a:p>
            <a:pPr eaLnBrk="1" hangingPunct="1">
              <a:spcBef>
                <a:spcPct val="0"/>
              </a:spcBef>
            </a:pPr>
            <a:r>
              <a:rPr lang="en-US" altLang="en-US" smtClean="0"/>
              <a:t>(2) To pick up skipped rounds from the violator. </a:t>
            </a:r>
          </a:p>
          <a:p>
            <a:pPr eaLnBrk="1" hangingPunct="1">
              <a:spcBef>
                <a:spcPct val="0"/>
              </a:spcBef>
            </a:pPr>
            <a:endParaRPr lang="en-US" altLang="en-US" smtClean="0"/>
          </a:p>
          <a:p>
            <a:pPr eaLnBrk="1" hangingPunct="1">
              <a:spcBef>
                <a:spcPct val="0"/>
              </a:spcBef>
              <a:buFontTx/>
              <a:buChar char="•"/>
            </a:pPr>
            <a:r>
              <a:rPr lang="en-US" altLang="en-US" smtClean="0"/>
              <a:t>Positives</a:t>
            </a:r>
          </a:p>
          <a:p>
            <a:pPr eaLnBrk="1" hangingPunct="1">
              <a:spcBef>
                <a:spcPct val="0"/>
              </a:spcBef>
            </a:pPr>
            <a:r>
              <a:rPr lang="en-US" altLang="en-US" smtClean="0"/>
              <a:t>	Good view of the driver</a:t>
            </a:r>
          </a:p>
          <a:p>
            <a:pPr eaLnBrk="1" hangingPunct="1">
              <a:spcBef>
                <a:spcPct val="0"/>
              </a:spcBef>
            </a:pPr>
            <a:r>
              <a:rPr lang="en-US" altLang="en-US" smtClean="0"/>
              <a:t>	Protection from traffic during approach</a:t>
            </a:r>
          </a:p>
          <a:p>
            <a:pPr eaLnBrk="1" hangingPunct="1">
              <a:spcBef>
                <a:spcPct val="0"/>
              </a:spcBef>
            </a:pPr>
            <a:r>
              <a:rPr lang="en-US" altLang="en-US" smtClean="0"/>
              <a:t>	Maximizes protection from the engine block</a:t>
            </a:r>
          </a:p>
          <a:p>
            <a:pPr eaLnBrk="1" hangingPunct="1">
              <a:spcBef>
                <a:spcPct val="0"/>
              </a:spcBef>
            </a:pPr>
            <a:endParaRPr lang="en-US" altLang="en-US" smtClean="0"/>
          </a:p>
          <a:p>
            <a:pPr eaLnBrk="1" hangingPunct="1">
              <a:spcBef>
                <a:spcPct val="0"/>
              </a:spcBef>
              <a:buFontTx/>
              <a:buChar char="•"/>
            </a:pPr>
            <a:r>
              <a:rPr lang="en-US" altLang="en-US" smtClean="0"/>
              <a:t>Cons</a:t>
            </a:r>
          </a:p>
          <a:p>
            <a:pPr eaLnBrk="1" hangingPunct="1">
              <a:spcBef>
                <a:spcPct val="0"/>
              </a:spcBef>
            </a:pPr>
            <a:r>
              <a:rPr lang="en-US" altLang="en-US" smtClean="0"/>
              <a:t>	Officer has to step closer to traffic to pass the right front corner of the patrol car</a:t>
            </a:r>
          </a:p>
          <a:p>
            <a:pPr eaLnBrk="1" hangingPunct="1">
              <a:spcBef>
                <a:spcPct val="0"/>
              </a:spcBef>
            </a:pPr>
            <a:r>
              <a:rPr lang="en-US" altLang="en-US" smtClean="0"/>
              <a:t>	Passenger officer exposed to violators</a:t>
            </a:r>
          </a:p>
          <a:p>
            <a:pPr eaLnBrk="1" hangingPunct="1">
              <a:spcBef>
                <a:spcPct val="0"/>
              </a:spcBef>
            </a:pPr>
            <a:r>
              <a:rPr lang="en-US" altLang="en-US" smtClean="0"/>
              <a:t>	Does not allow for best use of patrol car lighting at night</a:t>
            </a:r>
          </a:p>
        </p:txBody>
      </p:sp>
    </p:spTree>
    <p:extLst>
      <p:ext uri="{BB962C8B-B14F-4D97-AF65-F5344CB8AC3E}">
        <p14:creationId xmlns:p14="http://schemas.microsoft.com/office/powerpoint/2010/main" val="143481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2A27E7-2123-4FE5-A50D-77A1FB592524}"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358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Notice the tires still need to be angled to the left.</a:t>
            </a:r>
          </a:p>
        </p:txBody>
      </p:sp>
    </p:spTree>
    <p:extLst>
      <p:ext uri="{BB962C8B-B14F-4D97-AF65-F5344CB8AC3E}">
        <p14:creationId xmlns:p14="http://schemas.microsoft.com/office/powerpoint/2010/main" val="2418573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60438" y="3235325"/>
            <a:ext cx="7772400" cy="1143000"/>
          </a:xfrm>
        </p:spPr>
        <p:txBody>
          <a:bodyPr/>
          <a:lstStyle>
            <a:lvl1pPr>
              <a:defRPr>
                <a:solidFill>
                  <a:srgbClr val="FFFFFF"/>
                </a:solidFill>
              </a:defRPr>
            </a:lvl1pPr>
          </a:lstStyle>
          <a:p>
            <a:r>
              <a:rPr lang="en-US"/>
              <a:t>Click to edit Master title style</a:t>
            </a:r>
          </a:p>
        </p:txBody>
      </p:sp>
      <p:sp>
        <p:nvSpPr>
          <p:cNvPr id="18435" name="Rectangle 3"/>
          <p:cNvSpPr>
            <a:spLocks noGrp="1" noChangeArrowheads="1"/>
          </p:cNvSpPr>
          <p:nvPr>
            <p:ph type="subTitle" idx="1"/>
          </p:nvPr>
        </p:nvSpPr>
        <p:spPr>
          <a:xfrm>
            <a:off x="2333625" y="4475163"/>
            <a:ext cx="6400800" cy="727075"/>
          </a:xfrm>
        </p:spPr>
        <p:txBody>
          <a:bodyPr/>
          <a:lstStyle>
            <a:lvl1pPr marL="0" indent="0" algn="ctr">
              <a:buFontTx/>
              <a:buNone/>
              <a:defRPr>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solidFill>
                  <a:srgbClr val="FFFFFF"/>
                </a:solidFill>
              </a:defRPr>
            </a:lvl1pPr>
          </a:lstStyle>
          <a:p>
            <a:pPr>
              <a:defRPr/>
            </a:pPr>
            <a:fld id="{56B13DAF-ABCC-4A6D-B424-2880DBF70849}" type="slidenum">
              <a:rPr lang="en-US" altLang="en-US"/>
              <a:pPr>
                <a:defRPr/>
              </a:pPr>
              <a:t>‹#›</a:t>
            </a:fld>
            <a:endParaRPr lang="en-US" altLang="en-US"/>
          </a:p>
        </p:txBody>
      </p:sp>
    </p:spTree>
    <p:extLst>
      <p:ext uri="{BB962C8B-B14F-4D97-AF65-F5344CB8AC3E}">
        <p14:creationId xmlns:p14="http://schemas.microsoft.com/office/powerpoint/2010/main" val="394458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D678F-85BE-4431-B2A6-935E77EF3FCB}" type="slidenum">
              <a:rPr lang="en-US" altLang="en-US"/>
              <a:pPr>
                <a:defRPr/>
              </a:pPr>
              <a:t>‹#›</a:t>
            </a:fld>
            <a:endParaRPr lang="en-US" altLang="en-US"/>
          </a:p>
        </p:txBody>
      </p:sp>
    </p:spTree>
    <p:extLst>
      <p:ext uri="{BB962C8B-B14F-4D97-AF65-F5344CB8AC3E}">
        <p14:creationId xmlns:p14="http://schemas.microsoft.com/office/powerpoint/2010/main" val="205230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38113"/>
            <a:ext cx="2147888" cy="5957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8" y="138113"/>
            <a:ext cx="6294437" cy="5957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40C63-7947-4934-B3BE-3C59E04C682E}" type="slidenum">
              <a:rPr lang="en-US" altLang="en-US"/>
              <a:pPr>
                <a:defRPr/>
              </a:pPr>
              <a:t>‹#›</a:t>
            </a:fld>
            <a:endParaRPr lang="en-US" altLang="en-US"/>
          </a:p>
        </p:txBody>
      </p:sp>
    </p:spTree>
    <p:extLst>
      <p:ext uri="{BB962C8B-B14F-4D97-AF65-F5344CB8AC3E}">
        <p14:creationId xmlns:p14="http://schemas.microsoft.com/office/powerpoint/2010/main" val="210269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smtClean="0"/>
            </a:lvl1pPr>
          </a:lstStyle>
          <a:p>
            <a:pPr>
              <a:defRPr/>
            </a:pPr>
            <a:fld id="{6FE6F558-E7D9-4FC7-8AC9-188D793EB91A}" type="slidenum">
              <a:rPr lang="en-US" altLang="en-US"/>
              <a:pPr>
                <a:defRPr/>
              </a:pPr>
              <a:t>‹#›</a:t>
            </a:fld>
            <a:endParaRPr lang="en-US" altLang="en-US"/>
          </a:p>
        </p:txBody>
      </p:sp>
    </p:spTree>
    <p:extLst>
      <p:ext uri="{BB962C8B-B14F-4D97-AF65-F5344CB8AC3E}">
        <p14:creationId xmlns:p14="http://schemas.microsoft.com/office/powerpoint/2010/main" val="161555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pPr>
              <a:defRPr/>
            </a:pPr>
            <a:fld id="{2D1B117B-0B52-4DCE-AC9D-5315123B7A26}" type="slidenum">
              <a:rPr lang="en-US" altLang="en-US"/>
              <a:pPr>
                <a:defRPr/>
              </a:pPr>
              <a:t>‹#›</a:t>
            </a:fld>
            <a:endParaRPr lang="en-US" altLang="en-US"/>
          </a:p>
        </p:txBody>
      </p:sp>
    </p:spTree>
    <p:extLst>
      <p:ext uri="{BB962C8B-B14F-4D97-AF65-F5344CB8AC3E}">
        <p14:creationId xmlns:p14="http://schemas.microsoft.com/office/powerpoint/2010/main" val="301497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pPr>
              <a:defRPr/>
            </a:pPr>
            <a:fld id="{424725E7-E67B-48BC-99A2-EFA4022F5DE5}" type="slidenum">
              <a:rPr lang="en-US" altLang="en-US"/>
              <a:pPr>
                <a:defRPr/>
              </a:pPr>
              <a:t>‹#›</a:t>
            </a:fld>
            <a:endParaRPr lang="en-US" altLang="en-US"/>
          </a:p>
        </p:txBody>
      </p:sp>
    </p:spTree>
    <p:extLst>
      <p:ext uri="{BB962C8B-B14F-4D97-AF65-F5344CB8AC3E}">
        <p14:creationId xmlns:p14="http://schemas.microsoft.com/office/powerpoint/2010/main" val="50696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73ECE3-CF52-40B5-8BF7-9E61A96629D7}" type="slidenum">
              <a:rPr lang="en-US" altLang="en-US"/>
              <a:pPr>
                <a:defRPr/>
              </a:pPr>
              <a:t>‹#›</a:t>
            </a:fld>
            <a:endParaRPr lang="en-US" altLang="en-US"/>
          </a:p>
        </p:txBody>
      </p:sp>
    </p:spTree>
    <p:extLst>
      <p:ext uri="{BB962C8B-B14F-4D97-AF65-F5344CB8AC3E}">
        <p14:creationId xmlns:p14="http://schemas.microsoft.com/office/powerpoint/2010/main" val="266091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AB8451-9593-4B98-B529-0816734C26C0}" type="slidenum">
              <a:rPr lang="en-US" altLang="en-US"/>
              <a:pPr>
                <a:defRPr/>
              </a:pPr>
              <a:t>‹#›</a:t>
            </a:fld>
            <a:endParaRPr lang="en-US" altLang="en-US"/>
          </a:p>
        </p:txBody>
      </p:sp>
    </p:spTree>
    <p:extLst>
      <p:ext uri="{BB962C8B-B14F-4D97-AF65-F5344CB8AC3E}">
        <p14:creationId xmlns:p14="http://schemas.microsoft.com/office/powerpoint/2010/main" val="247457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6375" y="1308100"/>
            <a:ext cx="4213225"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08100"/>
            <a:ext cx="4214813"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AA721-A588-4EEF-926A-CB69B9BE40A4}" type="slidenum">
              <a:rPr lang="en-US" altLang="en-US"/>
              <a:pPr>
                <a:defRPr/>
              </a:pPr>
              <a:t>‹#›</a:t>
            </a:fld>
            <a:endParaRPr lang="en-US" altLang="en-US"/>
          </a:p>
        </p:txBody>
      </p:sp>
    </p:spTree>
    <p:extLst>
      <p:ext uri="{BB962C8B-B14F-4D97-AF65-F5344CB8AC3E}">
        <p14:creationId xmlns:p14="http://schemas.microsoft.com/office/powerpoint/2010/main" val="224568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31AE80-D229-4F23-8585-64819759F8B7}" type="slidenum">
              <a:rPr lang="en-US" altLang="en-US"/>
              <a:pPr>
                <a:defRPr/>
              </a:pPr>
              <a:t>‹#›</a:t>
            </a:fld>
            <a:endParaRPr lang="en-US" altLang="en-US"/>
          </a:p>
        </p:txBody>
      </p:sp>
    </p:spTree>
    <p:extLst>
      <p:ext uri="{BB962C8B-B14F-4D97-AF65-F5344CB8AC3E}">
        <p14:creationId xmlns:p14="http://schemas.microsoft.com/office/powerpoint/2010/main" val="2697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CFD5DB-9E9B-4F8D-A703-BA242E9CD220}" type="slidenum">
              <a:rPr lang="en-US" altLang="en-US"/>
              <a:pPr>
                <a:defRPr/>
              </a:pPr>
              <a:t>‹#›</a:t>
            </a:fld>
            <a:endParaRPr lang="en-US" altLang="en-US"/>
          </a:p>
        </p:txBody>
      </p:sp>
    </p:spTree>
    <p:extLst>
      <p:ext uri="{BB962C8B-B14F-4D97-AF65-F5344CB8AC3E}">
        <p14:creationId xmlns:p14="http://schemas.microsoft.com/office/powerpoint/2010/main" val="405465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5EF281-FA14-493D-B4CF-880DF58DE17B}" type="slidenum">
              <a:rPr lang="en-US" altLang="en-US"/>
              <a:pPr>
                <a:defRPr/>
              </a:pPr>
              <a:t>‹#›</a:t>
            </a:fld>
            <a:endParaRPr lang="en-US" altLang="en-US"/>
          </a:p>
        </p:txBody>
      </p:sp>
    </p:spTree>
    <p:extLst>
      <p:ext uri="{BB962C8B-B14F-4D97-AF65-F5344CB8AC3E}">
        <p14:creationId xmlns:p14="http://schemas.microsoft.com/office/powerpoint/2010/main" val="322745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8AE4CD-5F93-487A-BA1F-67ED071384D5}" type="slidenum">
              <a:rPr lang="en-US" altLang="en-US"/>
              <a:pPr>
                <a:defRPr/>
              </a:pPr>
              <a:t>‹#›</a:t>
            </a:fld>
            <a:endParaRPr lang="en-US" altLang="en-US"/>
          </a:p>
        </p:txBody>
      </p:sp>
    </p:spTree>
    <p:extLst>
      <p:ext uri="{BB962C8B-B14F-4D97-AF65-F5344CB8AC3E}">
        <p14:creationId xmlns:p14="http://schemas.microsoft.com/office/powerpoint/2010/main" val="293141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33747C-0C09-4E99-B193-EF6B47402E25}" type="slidenum">
              <a:rPr lang="en-US" altLang="en-US"/>
              <a:pPr>
                <a:defRPr/>
              </a:pPr>
              <a:t>‹#›</a:t>
            </a:fld>
            <a:endParaRPr lang="en-US" altLang="en-US"/>
          </a:p>
        </p:txBody>
      </p:sp>
    </p:spTree>
    <p:extLst>
      <p:ext uri="{BB962C8B-B14F-4D97-AF65-F5344CB8AC3E}">
        <p14:creationId xmlns:p14="http://schemas.microsoft.com/office/powerpoint/2010/main" val="141753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088" y="138113"/>
            <a:ext cx="859472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6375" y="1308100"/>
            <a:ext cx="858043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smtClean="0"/>
            </a:lvl1pPr>
          </a:lstStyle>
          <a:p>
            <a:pPr>
              <a:defRPr/>
            </a:pPr>
            <a:fld id="{AE8DD99B-5171-40F0-8A27-FFB5D011C1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5" r:id="rId12"/>
    <p:sldLayoutId id="2147483866" r:id="rId13"/>
    <p:sldLayoutId id="2147483867" r:id="rId14"/>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This%20Vest%20Won't%20Stop....m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PowerPoint_Slide1.sldx"/></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3200400"/>
            <a:ext cx="7772400" cy="1143000"/>
          </a:xfrm>
        </p:spPr>
        <p:txBody>
          <a:bodyPr/>
          <a:lstStyle/>
          <a:p>
            <a:pPr eaLnBrk="1" hangingPunct="1"/>
            <a:r>
              <a:rPr lang="en-US" altLang="en-US" sz="4000" smtClean="0"/>
              <a:t>Intro to Traffic Stops</a:t>
            </a:r>
          </a:p>
        </p:txBody>
      </p:sp>
      <p:sp>
        <p:nvSpPr>
          <p:cNvPr id="7171" name="Rectangle 3"/>
          <p:cNvSpPr>
            <a:spLocks noGrp="1" noChangeArrowheads="1"/>
          </p:cNvSpPr>
          <p:nvPr>
            <p:ph type="subTitle" idx="1"/>
          </p:nvPr>
        </p:nvSpPr>
        <p:spPr>
          <a:xfrm>
            <a:off x="381000" y="4419600"/>
            <a:ext cx="8429625" cy="727075"/>
          </a:xfrm>
        </p:spPr>
        <p:txBody>
          <a:bodyPr/>
          <a:lstStyle/>
          <a:p>
            <a:pPr eaLnBrk="1" hangingPunct="1"/>
            <a:r>
              <a:rPr lang="en-US" altLang="en-US" smtClean="0"/>
              <a:t>Traffic Enforcement, Module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5" name="Picture 3" descr="MVC-001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1219200"/>
            <a:ext cx="5251450" cy="3941763"/>
          </a:xfrm>
          <a:noFill/>
        </p:spPr>
      </p:pic>
      <p:pic>
        <p:nvPicPr>
          <p:cNvPr id="248836" name="Picture 4" descr="MVC-008S"/>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886200" y="2895600"/>
            <a:ext cx="5256213" cy="3941763"/>
          </a:xfrm>
          <a:noFill/>
        </p:spPr>
      </p:pic>
      <p:sp>
        <p:nvSpPr>
          <p:cNvPr id="10" name="Rectangle 2"/>
          <p:cNvSpPr txBox="1">
            <a:spLocks noChangeArrowheads="1"/>
          </p:cNvSpPr>
          <p:nvPr/>
        </p:nvSpPr>
        <p:spPr bwMode="auto">
          <a:xfrm>
            <a:off x="457200" y="0"/>
            <a:ext cx="8229600" cy="1143000"/>
          </a:xfrm>
          <a:prstGeom prst="rect">
            <a:avLst/>
          </a:prstGeom>
          <a:noFill/>
          <a:ln w="9525">
            <a:noFill/>
            <a:miter lim="800000"/>
            <a:headEnd/>
            <a:tailEnd/>
          </a:ln>
        </p:spPr>
        <p:txBody>
          <a:bodyPr lIns="91436" tIns="45718" rIns="91436" bIns="45718" anchor="ctr"/>
          <a:lstStyle/>
          <a:p>
            <a:pPr algn="ctr">
              <a:defRPr/>
            </a:pPr>
            <a:r>
              <a:rPr lang="en-US" sz="4400" kern="0" dirty="0">
                <a:latin typeface="+mj-lt"/>
                <a:ea typeface="+mj-ea"/>
                <a:cs typeface="+mj-cs"/>
              </a:rPr>
              <a:t>Stopping Locations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8835"/>
                                        </p:tgtEl>
                                        <p:attrNameLst>
                                          <p:attrName>style.visibility</p:attrName>
                                        </p:attrNameLst>
                                      </p:cBhvr>
                                      <p:to>
                                        <p:strVal val="visible"/>
                                      </p:to>
                                    </p:set>
                                    <p:animEffect transition="in" filter="fade">
                                      <p:cBhvr>
                                        <p:cTn id="7" dur="2000"/>
                                        <p:tgtEl>
                                          <p:spTgt spid="248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8836"/>
                                        </p:tgtEl>
                                        <p:attrNameLst>
                                          <p:attrName>style.visibility</p:attrName>
                                        </p:attrNameLst>
                                      </p:cBhvr>
                                      <p:to>
                                        <p:strVal val="visible"/>
                                      </p:to>
                                    </p:set>
                                    <p:animEffect transition="in" filter="fade">
                                      <p:cBhvr>
                                        <p:cTn id="12" dur="2000"/>
                                        <p:tgtEl>
                                          <p:spTgt spid="24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descr="MVC-001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219200"/>
            <a:ext cx="5254625" cy="3941763"/>
          </a:xfrm>
          <a:noFill/>
        </p:spPr>
      </p:pic>
      <p:pic>
        <p:nvPicPr>
          <p:cNvPr id="249860" name="Picture 4" descr="MVC-008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965575" y="2916238"/>
            <a:ext cx="5254625" cy="3941762"/>
          </a:xfrm>
          <a:noFill/>
        </p:spPr>
      </p:pic>
      <p:sp>
        <p:nvSpPr>
          <p:cNvPr id="20484" name="Title 4"/>
          <p:cNvSpPr>
            <a:spLocks noGrp="1"/>
          </p:cNvSpPr>
          <p:nvPr>
            <p:ph type="title"/>
          </p:nvPr>
        </p:nvSpPr>
        <p:spPr/>
        <p:txBody>
          <a:bodyPr/>
          <a:lstStyle/>
          <a:p>
            <a:r>
              <a:rPr lang="en-US" altLang="en-US" smtClean="0"/>
              <a:t>Stopping Locations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fade">
                                      <p:cBhvr>
                                        <p:cTn id="7" dur="2000"/>
                                        <p:tgtEl>
                                          <p:spTgt spid="249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fade">
                                      <p:cBhvr>
                                        <p:cTn id="12" dur="20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3"/>
          <p:cNvSpPr>
            <a:spLocks noGrp="1"/>
          </p:cNvSpPr>
          <p:nvPr>
            <p:ph sz="half" idx="2"/>
          </p:nvPr>
        </p:nvSpPr>
        <p:spPr/>
        <p:txBody>
          <a:bodyPr/>
          <a:lstStyle/>
          <a:p>
            <a:endParaRPr lang="en-US" altLang="en-US" smtClean="0"/>
          </a:p>
        </p:txBody>
      </p:sp>
      <p:pic>
        <p:nvPicPr>
          <p:cNvPr id="5" name="Content Placeholder 4" descr="bear"/>
          <p:cNvPicPr>
            <a:picLocks noGrp="1" noChangeAspect="1" noChangeArrowheads="1"/>
          </p:cNvPicPr>
          <p:nvPr>
            <p:ph sz="half" idx="1"/>
          </p:nvPr>
        </p:nvPicPr>
        <p:blipFill>
          <a:blip r:embed="rId2">
            <a:lum bright="-28000" contrast="-48000"/>
            <a:extLst>
              <a:ext uri="{28A0092B-C50C-407E-A947-70E740481C1C}">
                <a14:useLocalDpi xmlns:a14="http://schemas.microsoft.com/office/drawing/2010/main" val="0"/>
              </a:ext>
            </a:extLst>
          </a:blip>
          <a:srcRect/>
          <a:stretch>
            <a:fillRect/>
          </a:stretch>
        </p:blipFill>
        <p:spPr>
          <a:xfrm>
            <a:off x="0" y="-9525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57200" y="1371600"/>
          <a:ext cx="83058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Stopping the Violator</a:t>
            </a:r>
          </a:p>
        </p:txBody>
      </p:sp>
      <p:sp>
        <p:nvSpPr>
          <p:cNvPr id="3" name="Content Placeholder 2"/>
          <p:cNvSpPr>
            <a:spLocks noGrp="1"/>
          </p:cNvSpPr>
          <p:nvPr>
            <p:ph idx="1"/>
          </p:nvPr>
        </p:nvSpPr>
        <p:spPr/>
        <p:txBody>
          <a:bodyPr/>
          <a:lstStyle/>
          <a:p>
            <a:r>
              <a:rPr lang="en-US" altLang="en-US" sz="4000" smtClean="0"/>
              <a:t>Radio</a:t>
            </a:r>
          </a:p>
          <a:p>
            <a:r>
              <a:rPr lang="en-US" altLang="en-US" sz="4000" smtClean="0"/>
              <a:t>Signaling</a:t>
            </a:r>
          </a:p>
          <a:p>
            <a:r>
              <a:rPr lang="en-US" altLang="en-US" sz="4000" smtClean="0"/>
              <a:t>Precautions</a:t>
            </a:r>
          </a:p>
          <a:p>
            <a:r>
              <a:rPr lang="en-US" altLang="en-US" sz="4000" smtClean="0"/>
              <a:t>Positioning</a:t>
            </a:r>
            <a:endParaRPr lang="en-US" alt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Your Vest Won’t Stop…</a:t>
            </a:r>
          </a:p>
        </p:txBody>
      </p:sp>
      <p:sp>
        <p:nvSpPr>
          <p:cNvPr id="25603" name="Film">
            <a:hlinkClick r:id="rId2" action="ppaction://hlinkfile"/>
          </p:cNvPr>
          <p:cNvSpPr>
            <a:spLocks noEditPoints="1" noChangeArrowheads="1"/>
          </p:cNvSpPr>
          <p:nvPr/>
        </p:nvSpPr>
        <p:spPr bwMode="auto">
          <a:xfrm>
            <a:off x="3667125" y="1981200"/>
            <a:ext cx="1809750" cy="28956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960 w 21600"/>
              <a:gd name="T25" fmla="*/ 8129 h 21600"/>
              <a:gd name="T26" fmla="*/ 17079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r>
              <a:rPr lang="en-US" altLang="en-US" smtClean="0"/>
              <a:t>Position #1 - Offset</a:t>
            </a:r>
          </a:p>
        </p:txBody>
      </p:sp>
      <p:pic>
        <p:nvPicPr>
          <p:cNvPr id="26627" name="Picture 4" descr="MVC-014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238250"/>
            <a:ext cx="7010400" cy="5257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Offset"/>
          <p:cNvPicPr>
            <a:picLocks noChangeAspect="1" noChangeArrowheads="1"/>
          </p:cNvPicPr>
          <p:nvPr/>
        </p:nvPicPr>
        <p:blipFill>
          <a:blip r:embed="rId3">
            <a:extLst>
              <a:ext uri="{28A0092B-C50C-407E-A947-70E740481C1C}">
                <a14:useLocalDpi xmlns:a14="http://schemas.microsoft.com/office/drawing/2010/main" val="0"/>
              </a:ext>
            </a:extLst>
          </a:blip>
          <a:srcRect l="4167" t="7915" r="2499" b="35971"/>
          <a:stretch>
            <a:fillRect/>
          </a:stretch>
        </p:blipFill>
        <p:spPr bwMode="auto">
          <a:xfrm>
            <a:off x="-76200" y="0"/>
            <a:ext cx="9847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ngl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1250" y="1249363"/>
            <a:ext cx="6934200" cy="5227637"/>
          </a:xfrm>
          <a:noFill/>
        </p:spPr>
      </p:pic>
      <p:sp>
        <p:nvSpPr>
          <p:cNvPr id="30723" name="Title 4"/>
          <p:cNvSpPr>
            <a:spLocks noGrp="1"/>
          </p:cNvSpPr>
          <p:nvPr>
            <p:ph type="title"/>
          </p:nvPr>
        </p:nvSpPr>
        <p:spPr/>
        <p:txBody>
          <a:bodyPr/>
          <a:lstStyle/>
          <a:p>
            <a:r>
              <a:rPr lang="en-US" altLang="en-US" smtClean="0"/>
              <a:t>Position #2 - Angle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Angle 2"/>
          <p:cNvPicPr>
            <a:picLocks noChangeAspect="1" noChangeArrowheads="1"/>
          </p:cNvPicPr>
          <p:nvPr/>
        </p:nvPicPr>
        <p:blipFill>
          <a:blip r:embed="rId3">
            <a:extLst>
              <a:ext uri="{28A0092B-C50C-407E-A947-70E740481C1C}">
                <a14:useLocalDpi xmlns:a14="http://schemas.microsoft.com/office/drawing/2010/main" val="0"/>
              </a:ext>
            </a:extLst>
          </a:blip>
          <a:srcRect l="2499" t="25758" r="7500" b="18182"/>
          <a:stretch>
            <a:fillRect/>
          </a:stretch>
        </p:blipFill>
        <p:spPr bwMode="auto">
          <a:xfrm>
            <a:off x="-228600" y="0"/>
            <a:ext cx="10009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Learning Objectives</a:t>
            </a:r>
          </a:p>
        </p:txBody>
      </p:sp>
      <p:sp>
        <p:nvSpPr>
          <p:cNvPr id="9219" name="Content Placeholder 2"/>
          <p:cNvSpPr>
            <a:spLocks noGrp="1"/>
          </p:cNvSpPr>
          <p:nvPr>
            <p:ph idx="1"/>
          </p:nvPr>
        </p:nvSpPr>
        <p:spPr/>
        <p:txBody>
          <a:bodyPr/>
          <a:lstStyle/>
          <a:p>
            <a:pPr eaLnBrk="1" hangingPunct="1"/>
            <a:r>
              <a:rPr lang="en-US" altLang="en-US" sz="2400" smtClean="0"/>
              <a:t>Describe, compare and contrast moving and stationary patrolling techniques as methods to locate violators</a:t>
            </a:r>
          </a:p>
          <a:p>
            <a:pPr eaLnBrk="1" hangingPunct="1"/>
            <a:r>
              <a:rPr lang="en-US" altLang="en-US" sz="2400" smtClean="0"/>
              <a:t>List and explain the elements and importance of the pre-stop survey </a:t>
            </a:r>
          </a:p>
          <a:p>
            <a:pPr eaLnBrk="1" hangingPunct="1"/>
            <a:r>
              <a:rPr lang="en-US" altLang="en-US" sz="2400" smtClean="0"/>
              <a:t>List and explain use of radio procedures and emergency lights for traffic stops </a:t>
            </a:r>
          </a:p>
          <a:p>
            <a:pPr eaLnBrk="1" hangingPunct="1"/>
            <a:r>
              <a:rPr lang="en-US" altLang="en-US" sz="2400" smtClean="0"/>
              <a:t>Explain positioning of a police vehicle during a traffic stop </a:t>
            </a:r>
          </a:p>
          <a:p>
            <a:pPr eaLnBrk="1" hangingPunct="1"/>
            <a:r>
              <a:rPr lang="en-US" altLang="en-US" sz="2400" smtClean="0"/>
              <a:t>Explain approaches to, and officer positioning at, various types of suspect vehicles</a:t>
            </a:r>
          </a:p>
          <a:p>
            <a:pPr eaLnBrk="1" hangingPunct="1"/>
            <a:r>
              <a:rPr lang="en-US" altLang="en-US" sz="2400" smtClean="0"/>
              <a:t>Explain the parameters of a driver contact as discussed in class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n lin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235075"/>
            <a:ext cx="7315200" cy="5241925"/>
          </a:xfrm>
          <a:noFill/>
        </p:spPr>
      </p:pic>
      <p:sp>
        <p:nvSpPr>
          <p:cNvPr id="34819" name="Title 3"/>
          <p:cNvSpPr>
            <a:spLocks noGrp="1"/>
          </p:cNvSpPr>
          <p:nvPr>
            <p:ph type="title"/>
          </p:nvPr>
        </p:nvSpPr>
        <p:spPr/>
        <p:txBody>
          <a:bodyPr/>
          <a:lstStyle/>
          <a:p>
            <a:r>
              <a:rPr lang="en-US" altLang="en-US" smtClean="0"/>
              <a:t>Position #3 - Inline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Inline 1"/>
          <p:cNvPicPr>
            <a:picLocks noChangeAspect="1" noChangeArrowheads="1"/>
          </p:cNvPicPr>
          <p:nvPr/>
        </p:nvPicPr>
        <p:blipFill>
          <a:blip r:embed="rId3">
            <a:extLst>
              <a:ext uri="{28A0092B-C50C-407E-A947-70E740481C1C}">
                <a14:useLocalDpi xmlns:a14="http://schemas.microsoft.com/office/drawing/2010/main" val="0"/>
              </a:ext>
            </a:extLst>
          </a:blip>
          <a:srcRect l="11331" t="21069" r="7565" b="18565"/>
          <a:stretch>
            <a:fillRect/>
          </a:stretch>
        </p:blipFill>
        <p:spPr bwMode="auto">
          <a:xfrm>
            <a:off x="-838200" y="-128588"/>
            <a:ext cx="9982200" cy="736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57200" y="1371600"/>
          <a:ext cx="83058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5"/>
          <p:cNvSpPr>
            <a:spLocks noGrp="1"/>
          </p:cNvSpPr>
          <p:nvPr>
            <p:ph type="title"/>
          </p:nvPr>
        </p:nvSpPr>
        <p:spPr/>
        <p:txBody>
          <a:bodyPr/>
          <a:lstStyle/>
          <a:p>
            <a:r>
              <a:rPr lang="en-US" altLang="en-US" smtClean="0"/>
              <a:t>Exiting Your Vehicle</a:t>
            </a:r>
          </a:p>
        </p:txBody>
      </p:sp>
      <p:pic>
        <p:nvPicPr>
          <p:cNvPr id="39939" name="Picture 4" descr="checking traffic"/>
          <p:cNvPicPr>
            <a:picLocks noChangeAspect="1" noChangeArrowheads="1"/>
          </p:cNvPicPr>
          <p:nvPr>
            <p:ph type="clipArt" sz="half" idx="4294967295"/>
          </p:nvPr>
        </p:nvPicPr>
        <p:blipFill>
          <a:blip r:embed="rId3">
            <a:lum bright="-20000" contrast="-24000"/>
            <a:extLst>
              <a:ext uri="{28A0092B-C50C-407E-A947-70E740481C1C}">
                <a14:useLocalDpi xmlns:a14="http://schemas.microsoft.com/office/drawing/2010/main" val="0"/>
              </a:ext>
            </a:extLst>
          </a:blip>
          <a:srcRect/>
          <a:stretch>
            <a:fillRect/>
          </a:stretch>
        </p:blipFill>
        <p:spPr>
          <a:xfrm>
            <a:off x="1130300" y="1317625"/>
            <a:ext cx="6858000" cy="51435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altLang="en-US" smtClean="0"/>
              <a:t>Approach</a:t>
            </a:r>
          </a:p>
        </p:txBody>
      </p:sp>
      <p:pic>
        <p:nvPicPr>
          <p:cNvPr id="41987" name="Picture 4" descr="point of no return"/>
          <p:cNvPicPr>
            <a:picLocks noGrp="1" noChangeAspect="1" noChangeArrowheads="1"/>
          </p:cNvPicPr>
          <p:nvPr>
            <p:ph idx="1"/>
          </p:nvPr>
        </p:nvPicPr>
        <p:blipFill>
          <a:blip r:embed="rId3">
            <a:lum contrast="-20000"/>
            <a:extLst>
              <a:ext uri="{28A0092B-C50C-407E-A947-70E740481C1C}">
                <a14:useLocalDpi xmlns:a14="http://schemas.microsoft.com/office/drawing/2010/main" val="0"/>
              </a:ext>
            </a:extLst>
          </a:blip>
          <a:srcRect/>
          <a:stretch>
            <a:fillRect/>
          </a:stretch>
        </p:blipFill>
        <p:spPr>
          <a:xfrm>
            <a:off x="1304925" y="1308100"/>
            <a:ext cx="6383338" cy="4787900"/>
          </a:xfrm>
          <a:noFill/>
        </p:spPr>
      </p:pic>
      <p:pic>
        <p:nvPicPr>
          <p:cNvPr id="28676" name="Picture 4" descr="mirror"/>
          <p:cNvPicPr>
            <a:picLocks noChangeAspect="1" noChangeArrowheads="1"/>
          </p:cNvPicPr>
          <p:nvPr/>
        </p:nvPicPr>
        <p:blipFill>
          <a:blip r:embed="rId4">
            <a:lum contrast="-28000"/>
            <a:extLst>
              <a:ext uri="{28A0092B-C50C-407E-A947-70E740481C1C}">
                <a14:useLocalDpi xmlns:a14="http://schemas.microsoft.com/office/drawing/2010/main" val="0"/>
              </a:ext>
            </a:extLst>
          </a:blip>
          <a:srcRect/>
          <a:stretch>
            <a:fillRect/>
          </a:stretch>
        </p:blipFill>
        <p:spPr bwMode="auto">
          <a:xfrm>
            <a:off x="228600" y="2133600"/>
            <a:ext cx="3657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Directing Occupants</a:t>
            </a:r>
          </a:p>
        </p:txBody>
      </p:sp>
      <p:sp>
        <p:nvSpPr>
          <p:cNvPr id="44035" name="Content Placeholder 2"/>
          <p:cNvSpPr>
            <a:spLocks noGrp="1"/>
          </p:cNvSpPr>
          <p:nvPr>
            <p:ph idx="1"/>
          </p:nvPr>
        </p:nvSpPr>
        <p:spPr/>
        <p:txBody>
          <a:bodyPr/>
          <a:lstStyle/>
          <a:p>
            <a:r>
              <a:rPr lang="en-US" altLang="en-US" sz="4000" smtClean="0"/>
              <a:t>Violators</a:t>
            </a:r>
          </a:p>
          <a:p>
            <a:pPr lvl="1"/>
            <a:r>
              <a:rPr lang="en-US" altLang="en-US" sz="3600" smtClean="0"/>
              <a:t>Remaining in vehicle</a:t>
            </a:r>
          </a:p>
          <a:p>
            <a:pPr lvl="1"/>
            <a:r>
              <a:rPr lang="en-US" altLang="en-US" sz="3600" smtClean="0"/>
              <a:t>Exiting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Call Back Technique </a:t>
            </a:r>
          </a:p>
        </p:txBody>
      </p:sp>
      <p:sp>
        <p:nvSpPr>
          <p:cNvPr id="45059" name="Content Placeholder 9"/>
          <p:cNvSpPr>
            <a:spLocks noGrp="1"/>
          </p:cNvSpPr>
          <p:nvPr>
            <p:ph idx="1"/>
          </p:nvPr>
        </p:nvSpPr>
        <p:spPr/>
        <p:txBody>
          <a:bodyPr/>
          <a:lstStyle/>
          <a:p>
            <a:endParaRPr lang="en-US" altLang="en-US" smtClean="0"/>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l="11392" t="7248" r="11392"/>
          <a:stretch>
            <a:fillRect/>
          </a:stretch>
        </p:blipFill>
        <p:spPr bwMode="auto">
          <a:xfrm>
            <a:off x="381000" y="1427163"/>
            <a:ext cx="838200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4"/>
          <p:cNvSpPr>
            <a:spLocks noChangeArrowheads="1"/>
          </p:cNvSpPr>
          <p:nvPr/>
        </p:nvSpPr>
        <p:spPr bwMode="auto">
          <a:xfrm rot="5400000">
            <a:off x="3962400" y="3810000"/>
            <a:ext cx="457200" cy="1828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5062" name="AutoShape 5"/>
          <p:cNvSpPr>
            <a:spLocks noChangeArrowheads="1"/>
          </p:cNvSpPr>
          <p:nvPr/>
        </p:nvSpPr>
        <p:spPr bwMode="auto">
          <a:xfrm rot="5400000">
            <a:off x="3962400" y="3276600"/>
            <a:ext cx="457200" cy="1828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5063" name="Oval 6"/>
          <p:cNvSpPr>
            <a:spLocks noChangeArrowheads="1"/>
          </p:cNvSpPr>
          <p:nvPr/>
        </p:nvSpPr>
        <p:spPr bwMode="auto">
          <a:xfrm>
            <a:off x="3733800" y="54102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FF0066"/>
              </a:solidFill>
            </a:endParaRPr>
          </a:p>
        </p:txBody>
      </p:sp>
      <p:sp>
        <p:nvSpPr>
          <p:cNvPr id="45064" name="Oval 7"/>
          <p:cNvSpPr>
            <a:spLocks noChangeArrowheads="1"/>
          </p:cNvSpPr>
          <p:nvPr/>
        </p:nvSpPr>
        <p:spPr bwMode="auto">
          <a:xfrm>
            <a:off x="2895600" y="4876800"/>
            <a:ext cx="228600" cy="228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Directing Occupants</a:t>
            </a:r>
          </a:p>
        </p:txBody>
      </p:sp>
      <p:sp>
        <p:nvSpPr>
          <p:cNvPr id="3" name="Content Placeholder 2"/>
          <p:cNvSpPr>
            <a:spLocks noGrp="1"/>
          </p:cNvSpPr>
          <p:nvPr>
            <p:ph idx="1"/>
          </p:nvPr>
        </p:nvSpPr>
        <p:spPr/>
        <p:txBody>
          <a:bodyPr/>
          <a:lstStyle/>
          <a:p>
            <a:pPr>
              <a:defRPr/>
            </a:pPr>
            <a:r>
              <a:rPr lang="en-US" sz="4000" dirty="0" smtClean="0">
                <a:solidFill>
                  <a:schemeClr val="bg1">
                    <a:lumMod val="75000"/>
                  </a:schemeClr>
                </a:solidFill>
              </a:rPr>
              <a:t>Violators</a:t>
            </a:r>
          </a:p>
          <a:p>
            <a:pPr lvl="1">
              <a:defRPr/>
            </a:pPr>
            <a:r>
              <a:rPr lang="en-US" sz="3600" dirty="0" smtClean="0">
                <a:solidFill>
                  <a:schemeClr val="bg1">
                    <a:lumMod val="75000"/>
                  </a:schemeClr>
                </a:solidFill>
              </a:rPr>
              <a:t>Remaining in vehicle</a:t>
            </a:r>
          </a:p>
          <a:p>
            <a:pPr lvl="1">
              <a:defRPr/>
            </a:pPr>
            <a:r>
              <a:rPr lang="en-US" sz="3600" dirty="0" smtClean="0">
                <a:solidFill>
                  <a:schemeClr val="bg1">
                    <a:lumMod val="75000"/>
                  </a:schemeClr>
                </a:solidFill>
              </a:rPr>
              <a:t>Exiting</a:t>
            </a:r>
          </a:p>
          <a:p>
            <a:pPr lvl="1">
              <a:defRPr/>
            </a:pPr>
            <a:r>
              <a:rPr lang="en-US" sz="3600" dirty="0" smtClean="0"/>
              <a:t>Refusing your directions</a:t>
            </a:r>
          </a:p>
          <a:p>
            <a:pPr>
              <a:defRPr/>
            </a:pPr>
            <a:r>
              <a:rPr lang="en-US" sz="4000" dirty="0" smtClean="0"/>
              <a:t>Passengers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Point of No Return</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l="11392" t="7410" r="11392"/>
          <a:stretch>
            <a:fillRect/>
          </a:stretch>
        </p:blipFill>
        <p:spPr bwMode="auto">
          <a:xfrm>
            <a:off x="457200" y="1374775"/>
            <a:ext cx="81534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AutoShape 11"/>
          <p:cNvSpPr>
            <a:spLocks noChangeArrowheads="1"/>
          </p:cNvSpPr>
          <p:nvPr/>
        </p:nvSpPr>
        <p:spPr bwMode="auto">
          <a:xfrm>
            <a:off x="4114800" y="3886200"/>
            <a:ext cx="381000"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FF00"/>
          </a:solidFill>
          <a:ln w="9525">
            <a:solidFill>
              <a:srgbClr val="FF0000"/>
            </a:solidFill>
            <a:miter lim="800000"/>
            <a:headEnd/>
            <a:tailEnd/>
          </a:ln>
        </p:spPr>
        <p:txBody>
          <a:bodyPr wrap="none" anchor="ctr"/>
          <a:lstStyle/>
          <a:p>
            <a:endParaRPr lang="en-US"/>
          </a:p>
        </p:txBody>
      </p:sp>
      <p:cxnSp>
        <p:nvCxnSpPr>
          <p:cNvPr id="13" name="Straight Arrow Connector 12"/>
          <p:cNvCxnSpPr/>
          <p:nvPr/>
        </p:nvCxnSpPr>
        <p:spPr>
          <a:xfrm rot="5400000">
            <a:off x="2558257" y="3886994"/>
            <a:ext cx="3505200" cy="1587"/>
          </a:xfrm>
          <a:prstGeom prst="straightConnector1">
            <a:avLst/>
          </a:prstGeom>
          <a:ln w="28575">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Checks &amp; Pauses</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l="11392" t="7410" r="11392"/>
          <a:stretch>
            <a:fillRect/>
          </a:stretch>
        </p:blipFill>
        <p:spPr bwMode="auto">
          <a:xfrm>
            <a:off x="457200" y="1374775"/>
            <a:ext cx="81534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Oval 4"/>
          <p:cNvSpPr>
            <a:spLocks noChangeArrowheads="1"/>
          </p:cNvSpPr>
          <p:nvPr/>
        </p:nvSpPr>
        <p:spPr bwMode="auto">
          <a:xfrm>
            <a:off x="2209800" y="38100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81" name="Oval 5"/>
          <p:cNvSpPr>
            <a:spLocks noChangeArrowheads="1"/>
          </p:cNvSpPr>
          <p:nvPr/>
        </p:nvSpPr>
        <p:spPr bwMode="auto">
          <a:xfrm>
            <a:off x="2971800" y="38100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82" name="Line 6"/>
          <p:cNvSpPr>
            <a:spLocks noChangeShapeType="1"/>
          </p:cNvSpPr>
          <p:nvPr/>
        </p:nvSpPr>
        <p:spPr bwMode="auto">
          <a:xfrm>
            <a:off x="2514600" y="3886200"/>
            <a:ext cx="381000" cy="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a:off x="3352800" y="4038600"/>
            <a:ext cx="0" cy="38100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ShapeType="1"/>
          </p:cNvSpPr>
          <p:nvPr/>
        </p:nvSpPr>
        <p:spPr bwMode="auto">
          <a:xfrm>
            <a:off x="3352800" y="4495800"/>
            <a:ext cx="2057400" cy="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5" name="Oval 9"/>
          <p:cNvSpPr>
            <a:spLocks noChangeArrowheads="1"/>
          </p:cNvSpPr>
          <p:nvPr/>
        </p:nvSpPr>
        <p:spPr bwMode="auto">
          <a:xfrm>
            <a:off x="5486400" y="44196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86" name="AutoShape 11"/>
          <p:cNvSpPr>
            <a:spLocks noChangeArrowheads="1"/>
          </p:cNvSpPr>
          <p:nvPr/>
        </p:nvSpPr>
        <p:spPr bwMode="auto">
          <a:xfrm>
            <a:off x="4114800" y="3886200"/>
            <a:ext cx="381000"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50187" name="Line 10"/>
          <p:cNvSpPr>
            <a:spLocks noChangeShapeType="1"/>
          </p:cNvSpPr>
          <p:nvPr/>
        </p:nvSpPr>
        <p:spPr bwMode="auto">
          <a:xfrm>
            <a:off x="3276600" y="3886200"/>
            <a:ext cx="2209800" cy="457200"/>
          </a:xfrm>
          <a:prstGeom prst="line">
            <a:avLst/>
          </a:prstGeom>
          <a:noFill/>
          <a:ln w="38100">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Learning Objectives</a:t>
            </a:r>
          </a:p>
        </p:txBody>
      </p:sp>
      <p:sp>
        <p:nvSpPr>
          <p:cNvPr id="10243" name="Content Placeholder 2"/>
          <p:cNvSpPr>
            <a:spLocks noGrp="1"/>
          </p:cNvSpPr>
          <p:nvPr>
            <p:ph idx="1"/>
          </p:nvPr>
        </p:nvSpPr>
        <p:spPr/>
        <p:txBody>
          <a:bodyPr/>
          <a:lstStyle/>
          <a:p>
            <a:pPr eaLnBrk="1" hangingPunct="1"/>
            <a:r>
              <a:rPr lang="en-US" altLang="en-US" sz="2400" smtClean="0"/>
              <a:t>Outline the parameters of breaking contact with a violator, returning to the patrol vehicle and safely completing an investigation and paperwork as discussed in class</a:t>
            </a:r>
          </a:p>
          <a:p>
            <a:pPr eaLnBrk="1" hangingPunct="1"/>
            <a:r>
              <a:rPr lang="en-US" altLang="en-US" sz="2400" smtClean="0"/>
              <a:t>Compare and contrast the two different charging documents used in Washington State</a:t>
            </a:r>
          </a:p>
          <a:p>
            <a:pPr eaLnBrk="1" hangingPunct="1"/>
            <a:r>
              <a:rPr lang="en-US" altLang="en-US" sz="2400" smtClean="0"/>
              <a:t>List the different ways a police officer can issue a traffic infraction as discussed </a:t>
            </a:r>
          </a:p>
          <a:p>
            <a:pPr eaLnBrk="1" hangingPunct="1"/>
            <a:r>
              <a:rPr lang="en-US" altLang="en-US" sz="2400" smtClean="0"/>
              <a:t>List the important elements in writing citations </a:t>
            </a:r>
          </a:p>
          <a:p>
            <a:pPr eaLnBrk="1" hangingPunct="1"/>
            <a:r>
              <a:rPr lang="en-US" altLang="en-US" sz="2400" smtClean="0"/>
              <a:t>Write a simulated citation given a driver's license and relevant citation information </a:t>
            </a:r>
          </a:p>
          <a:p>
            <a:pPr eaLnBrk="1" hangingPunct="1"/>
            <a:r>
              <a:rPr lang="en-US" altLang="en-US" sz="2400" smtClean="0"/>
              <a:t>Explain the steps to close a contact with a violator </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Checks &amp; Pauses</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l="11392" t="7410" r="11392"/>
          <a:stretch>
            <a:fillRect/>
          </a:stretch>
        </p:blipFill>
        <p:spPr bwMode="auto">
          <a:xfrm>
            <a:off x="533400" y="1530350"/>
            <a:ext cx="8077200" cy="4565650"/>
          </a:xfrm>
          <a:prstGeom prst="rect">
            <a:avLst/>
          </a:prstGeom>
          <a:noFill/>
          <a:ln w="9525"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2228" name="Oval 4"/>
          <p:cNvSpPr>
            <a:spLocks noChangeArrowheads="1"/>
          </p:cNvSpPr>
          <p:nvPr/>
        </p:nvSpPr>
        <p:spPr bwMode="auto">
          <a:xfrm>
            <a:off x="6324600" y="41148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29" name="Oval 5"/>
          <p:cNvSpPr>
            <a:spLocks noChangeArrowheads="1"/>
          </p:cNvSpPr>
          <p:nvPr/>
        </p:nvSpPr>
        <p:spPr bwMode="auto">
          <a:xfrm>
            <a:off x="5410200" y="44196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0" name="Oval 6"/>
          <p:cNvSpPr>
            <a:spLocks noChangeArrowheads="1"/>
          </p:cNvSpPr>
          <p:nvPr/>
        </p:nvSpPr>
        <p:spPr bwMode="auto">
          <a:xfrm>
            <a:off x="6019800" y="41148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1" name="Line 7"/>
          <p:cNvSpPr>
            <a:spLocks noChangeShapeType="1"/>
          </p:cNvSpPr>
          <p:nvPr/>
        </p:nvSpPr>
        <p:spPr bwMode="auto">
          <a:xfrm flipV="1">
            <a:off x="6629400" y="3657600"/>
            <a:ext cx="0" cy="1981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232" name="Line 8"/>
          <p:cNvSpPr>
            <a:spLocks noChangeShapeType="1"/>
          </p:cNvSpPr>
          <p:nvPr/>
        </p:nvSpPr>
        <p:spPr bwMode="auto">
          <a:xfrm>
            <a:off x="3352800" y="4038600"/>
            <a:ext cx="45720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Officer Positioning</a:t>
            </a:r>
          </a:p>
        </p:txBody>
      </p:sp>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l="62819" t="14810" r="14497" b="61519"/>
          <a:stretch>
            <a:fillRect/>
          </a:stretch>
        </p:blipFill>
        <p:spPr bwMode="auto">
          <a:xfrm>
            <a:off x="6096000" y="1981200"/>
            <a:ext cx="20986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4" name="Line 4"/>
          <p:cNvSpPr>
            <a:spLocks noChangeShapeType="1"/>
          </p:cNvSpPr>
          <p:nvPr/>
        </p:nvSpPr>
        <p:spPr bwMode="auto">
          <a:xfrm>
            <a:off x="6477000" y="1981200"/>
            <a:ext cx="0" cy="4876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0885" name="Line 5"/>
          <p:cNvSpPr>
            <a:spLocks noChangeShapeType="1"/>
          </p:cNvSpPr>
          <p:nvPr/>
        </p:nvSpPr>
        <p:spPr bwMode="auto">
          <a:xfrm flipH="1">
            <a:off x="5943600" y="4800600"/>
            <a:ext cx="2514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50886" name="Picture 6"/>
          <p:cNvPicPr>
            <a:picLocks noChangeAspect="1" noChangeArrowheads="1"/>
          </p:cNvPicPr>
          <p:nvPr/>
        </p:nvPicPr>
        <p:blipFill>
          <a:blip r:embed="rId4">
            <a:extLst>
              <a:ext uri="{28A0092B-C50C-407E-A947-70E740481C1C}">
                <a14:useLocalDpi xmlns:a14="http://schemas.microsoft.com/office/drawing/2010/main" val="0"/>
              </a:ext>
            </a:extLst>
          </a:blip>
          <a:srcRect l="30760" t="23763" r="30760" b="23763"/>
          <a:stretch>
            <a:fillRect/>
          </a:stretch>
        </p:blipFill>
        <p:spPr bwMode="auto">
          <a:xfrm>
            <a:off x="381000" y="2286000"/>
            <a:ext cx="538162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7" name="Line 7"/>
          <p:cNvSpPr>
            <a:spLocks noChangeShapeType="1"/>
          </p:cNvSpPr>
          <p:nvPr/>
        </p:nvSpPr>
        <p:spPr bwMode="auto">
          <a:xfrm>
            <a:off x="3276600" y="2438400"/>
            <a:ext cx="0" cy="32004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5088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50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088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250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animBg="1"/>
      <p:bldP spid="250885" grpId="0" animBg="1"/>
      <p:bldP spid="25088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Driver or Passenger Side?</a:t>
            </a:r>
          </a:p>
        </p:txBody>
      </p:sp>
      <p:pic>
        <p:nvPicPr>
          <p:cNvPr id="56323" name="Picture 4" descr="trunk print"/>
          <p:cNvPicPr>
            <a:picLocks noChangeAspect="1" noChangeArrowheads="1"/>
          </p:cNvPicPr>
          <p:nvPr>
            <p:ph type="clipArt" sz="half" idx="4294967295"/>
          </p:nvPr>
        </p:nvPicPr>
        <p:blipFill>
          <a:blip r:embed="rId3">
            <a:lum contrast="-20000"/>
            <a:extLst>
              <a:ext uri="{28A0092B-C50C-407E-A947-70E740481C1C}">
                <a14:useLocalDpi xmlns:a14="http://schemas.microsoft.com/office/drawing/2010/main" val="0"/>
              </a:ext>
            </a:extLst>
          </a:blip>
          <a:srcRect/>
          <a:stretch>
            <a:fillRect/>
          </a:stretch>
        </p:blipFill>
        <p:spPr>
          <a:xfrm>
            <a:off x="1108075" y="1279525"/>
            <a:ext cx="6908800" cy="51816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drivers side contac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22838" y="4130675"/>
            <a:ext cx="3535362" cy="2651125"/>
          </a:xfrm>
        </p:spPr>
      </p:pic>
      <p:pic>
        <p:nvPicPr>
          <p:cNvPr id="58371" name="Picture 11" descr="drivers side"/>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304800" y="4130675"/>
            <a:ext cx="3535363" cy="2651125"/>
          </a:xfrm>
          <a:noFill/>
        </p:spPr>
      </p:pic>
      <p:pic>
        <p:nvPicPr>
          <p:cNvPr id="58372" name="Picture 23" descr="MVC-024S"/>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922838" y="1311275"/>
            <a:ext cx="3535362" cy="2651125"/>
          </a:xfrm>
          <a:noFill/>
        </p:spPr>
      </p:pic>
      <p:sp>
        <p:nvSpPr>
          <p:cNvPr id="58373" name="Title 8"/>
          <p:cNvSpPr>
            <a:spLocks noGrp="1"/>
          </p:cNvSpPr>
          <p:nvPr>
            <p:ph type="title"/>
          </p:nvPr>
        </p:nvSpPr>
        <p:spPr/>
        <p:txBody>
          <a:bodyPr/>
          <a:lstStyle/>
          <a:p>
            <a:r>
              <a:rPr lang="en-US" altLang="en-US" smtClean="0"/>
              <a:t>Driver’s Side Contact Views</a:t>
            </a:r>
          </a:p>
        </p:txBody>
      </p:sp>
      <p:pic>
        <p:nvPicPr>
          <p:cNvPr id="58374" name="Picture 11" descr="drivers 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35353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20" descr="MVC-026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95400"/>
            <a:ext cx="35353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Right/Passenger Side Approach</a:t>
            </a:r>
          </a:p>
        </p:txBody>
      </p:sp>
      <p:grpSp>
        <p:nvGrpSpPr>
          <p:cNvPr id="60419" name="Group 13"/>
          <p:cNvGrpSpPr>
            <a:grpSpLocks/>
          </p:cNvGrpSpPr>
          <p:nvPr/>
        </p:nvGrpSpPr>
        <p:grpSpPr bwMode="auto">
          <a:xfrm>
            <a:off x="-152400" y="1981200"/>
            <a:ext cx="9525000" cy="4038600"/>
            <a:chOff x="457200" y="1447800"/>
            <a:chExt cx="7924800" cy="2717800"/>
          </a:xfrm>
        </p:grpSpPr>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l="28481" t="41074" r="17088" b="19328"/>
            <a:stretch>
              <a:fillRect/>
            </a:stretch>
          </p:blipFill>
          <p:spPr bwMode="auto">
            <a:xfrm>
              <a:off x="457200" y="1447800"/>
              <a:ext cx="79248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Line 6"/>
            <p:cNvSpPr>
              <a:spLocks noChangeShapeType="1"/>
            </p:cNvSpPr>
            <p:nvPr/>
          </p:nvSpPr>
          <p:spPr bwMode="auto">
            <a:xfrm>
              <a:off x="1905000" y="3048000"/>
              <a:ext cx="0" cy="609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Line 7"/>
            <p:cNvSpPr>
              <a:spLocks noChangeShapeType="1"/>
            </p:cNvSpPr>
            <p:nvPr/>
          </p:nvSpPr>
          <p:spPr bwMode="auto">
            <a:xfrm>
              <a:off x="2057400" y="3810000"/>
              <a:ext cx="13716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4" name="Oval 9"/>
            <p:cNvSpPr>
              <a:spLocks noChangeArrowheads="1"/>
            </p:cNvSpPr>
            <p:nvPr/>
          </p:nvSpPr>
          <p:spPr bwMode="auto">
            <a:xfrm>
              <a:off x="3048000" y="27432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5" name="Oval 11"/>
            <p:cNvSpPr>
              <a:spLocks noChangeArrowheads="1"/>
            </p:cNvSpPr>
            <p:nvPr/>
          </p:nvSpPr>
          <p:spPr bwMode="auto">
            <a:xfrm>
              <a:off x="5562600" y="36576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6" name="Line 12"/>
            <p:cNvSpPr>
              <a:spLocks noChangeShapeType="1"/>
            </p:cNvSpPr>
            <p:nvPr/>
          </p:nvSpPr>
          <p:spPr bwMode="auto">
            <a:xfrm>
              <a:off x="5943600" y="3810000"/>
              <a:ext cx="1524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7" name="Oval 13"/>
            <p:cNvSpPr>
              <a:spLocks noChangeArrowheads="1"/>
            </p:cNvSpPr>
            <p:nvPr/>
          </p:nvSpPr>
          <p:spPr bwMode="auto">
            <a:xfrm>
              <a:off x="6172200" y="3657600"/>
              <a:ext cx="228600" cy="2286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60420" name="Line 5"/>
          <p:cNvSpPr>
            <a:spLocks noChangeShapeType="1"/>
          </p:cNvSpPr>
          <p:nvPr/>
        </p:nvSpPr>
        <p:spPr bwMode="auto">
          <a:xfrm flipH="1">
            <a:off x="1752600" y="4114800"/>
            <a:ext cx="9906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pass si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4038600"/>
            <a:ext cx="3535363" cy="2651125"/>
          </a:xfrm>
        </p:spPr>
      </p:pic>
      <p:pic>
        <p:nvPicPr>
          <p:cNvPr id="62467" name="Picture 15" descr="passenger side contact"/>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304800" y="1295400"/>
            <a:ext cx="3862388" cy="2651125"/>
          </a:xfrm>
          <a:noFill/>
        </p:spPr>
      </p:pic>
      <p:pic>
        <p:nvPicPr>
          <p:cNvPr id="62468" name="Picture 18" descr="MVC-023S"/>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876800" y="1295400"/>
            <a:ext cx="3538538" cy="2647950"/>
          </a:xfrm>
          <a:noFill/>
        </p:spPr>
      </p:pic>
      <p:pic>
        <p:nvPicPr>
          <p:cNvPr id="62469" name="Picture 19" descr="MVC-022S"/>
          <p:cNvPicPr>
            <a:picLocks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4876800" y="4051300"/>
            <a:ext cx="3538538" cy="2654300"/>
          </a:xfrm>
          <a:noFill/>
        </p:spPr>
      </p:pic>
      <p:sp>
        <p:nvSpPr>
          <p:cNvPr id="62470" name="Title 8"/>
          <p:cNvSpPr>
            <a:spLocks noGrp="1"/>
          </p:cNvSpPr>
          <p:nvPr>
            <p:ph type="title"/>
          </p:nvPr>
        </p:nvSpPr>
        <p:spPr/>
        <p:txBody>
          <a:bodyPr/>
          <a:lstStyle/>
          <a:p>
            <a:r>
              <a:rPr lang="en-US" altLang="en-US" smtClean="0"/>
              <a:t>Passenger Side Contact Views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7028" name="Picture 4" descr="MVC-001S"/>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219200"/>
            <a:ext cx="5251450" cy="3941763"/>
          </a:xfrm>
          <a:noFill/>
        </p:spPr>
      </p:pic>
      <p:sp>
        <p:nvSpPr>
          <p:cNvPr id="64515" name="Rectangle 2"/>
          <p:cNvSpPr>
            <a:spLocks noGrp="1" noChangeArrowheads="1"/>
          </p:cNvSpPr>
          <p:nvPr>
            <p:ph type="title"/>
          </p:nvPr>
        </p:nvSpPr>
        <p:spPr/>
        <p:txBody>
          <a:bodyPr/>
          <a:lstStyle/>
          <a:p>
            <a:r>
              <a:rPr lang="en-US" altLang="en-US" smtClean="0"/>
              <a:t>Back-Up Unit</a:t>
            </a:r>
          </a:p>
        </p:txBody>
      </p:sp>
      <p:pic>
        <p:nvPicPr>
          <p:cNvPr id="257027" name="Picture 3" descr="MVC-007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889375" y="2840038"/>
            <a:ext cx="5254625" cy="39417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fade">
                                      <p:cBhvr>
                                        <p:cTn id="7" dur="2000"/>
                                        <p:tgtEl>
                                          <p:spTgt spid="257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7027"/>
                                        </p:tgtEl>
                                        <p:attrNameLst>
                                          <p:attrName>style.visibility</p:attrName>
                                        </p:attrNameLst>
                                      </p:cBhvr>
                                      <p:to>
                                        <p:strVal val="visible"/>
                                      </p:to>
                                    </p:set>
                                    <p:animEffect transition="in" filter="fade">
                                      <p:cBhvr>
                                        <p:cTn id="12" dur="2000"/>
                                        <p:tgtEl>
                                          <p:spTgt spid="257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Back-Up Unit</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l="7974" r="19366" b="30891"/>
          <a:stretch>
            <a:fillRect/>
          </a:stretch>
        </p:blipFill>
        <p:spPr bwMode="auto">
          <a:xfrm>
            <a:off x="-50800" y="1752600"/>
            <a:ext cx="919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Greeting the Violator</a:t>
            </a:r>
          </a:p>
        </p:txBody>
      </p:sp>
      <p:pic>
        <p:nvPicPr>
          <p:cNvPr id="68611" name="Picture 5" descr="MVC-026S"/>
          <p:cNvPicPr>
            <a:picLocks noChangeAspect="1" noChangeArrowheads="1"/>
          </p:cNvPicPr>
          <p:nvPr>
            <p:ph type="clipArt" sz="half" idx="4294967295"/>
          </p:nvPr>
        </p:nvPicPr>
        <p:blipFill>
          <a:blip r:embed="rId3">
            <a:lum contrast="-32000"/>
            <a:extLst>
              <a:ext uri="{28A0092B-C50C-407E-A947-70E740481C1C}">
                <a14:useLocalDpi xmlns:a14="http://schemas.microsoft.com/office/drawing/2010/main" val="0"/>
              </a:ext>
            </a:extLst>
          </a:blip>
          <a:srcRect/>
          <a:stretch>
            <a:fillRect/>
          </a:stretch>
        </p:blipFill>
        <p:spPr>
          <a:xfrm>
            <a:off x="1096963" y="1295400"/>
            <a:ext cx="6904037" cy="5178425"/>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Contact Model</a:t>
            </a:r>
          </a:p>
        </p:txBody>
      </p:sp>
      <p:graphicFrame>
        <p:nvGraphicFramePr>
          <p:cNvPr id="4" name="Content Placeholder 3"/>
          <p:cNvGraphicFramePr>
            <a:graphicFrameLocks noGrp="1"/>
          </p:cNvGraphicFramePr>
          <p:nvPr>
            <p:ph idx="1"/>
          </p:nvPr>
        </p:nvGraphicFramePr>
        <p:xfrm>
          <a:off x="206375" y="1308100"/>
          <a:ext cx="8580438"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Problem Statement</a:t>
            </a:r>
          </a:p>
        </p:txBody>
      </p:sp>
      <p:sp>
        <p:nvSpPr>
          <p:cNvPr id="11267" name="Content Placeholder 4"/>
          <p:cNvSpPr>
            <a:spLocks noGrp="1"/>
          </p:cNvSpPr>
          <p:nvPr>
            <p:ph idx="1"/>
          </p:nvPr>
        </p:nvSpPr>
        <p:spPr/>
        <p:txBody>
          <a:bodyPr/>
          <a:lstStyle/>
          <a:p>
            <a:pPr eaLnBrk="1" hangingPunct="1">
              <a:buFontTx/>
              <a:buNone/>
            </a:pPr>
            <a:r>
              <a:rPr lang="en-US" altLang="en-US" sz="2000" smtClean="0"/>
              <a:t>You are on patrol at 2344 hours in a suburban area when you receive a call from dispatch advising you of a possible drunk driver in your area, proceeding eastbound on 18</a:t>
            </a:r>
            <a:r>
              <a:rPr lang="en-US" altLang="en-US" sz="2000" baseline="30000" smtClean="0"/>
              <a:t>th</a:t>
            </a:r>
            <a:r>
              <a:rPr lang="en-US" altLang="en-US" sz="2000" smtClean="0"/>
              <a:t> Street.  The vehicle is described as a black, older model, Chevy Camero with a partial plate beginning with BR.  The caller indicated the vehicle had cut her off; that she began following it and had observed it run a stop sign.  The complainant had last seen the car turn onto eastbound 18</a:t>
            </a:r>
            <a:r>
              <a:rPr lang="en-US" altLang="en-US" sz="2000" baseline="30000" smtClean="0"/>
              <a:t>th</a:t>
            </a:r>
            <a:r>
              <a:rPr lang="en-US" altLang="en-US" sz="2000" smtClean="0"/>
              <a:t> Street, and she believed the driver to be either sick or drunk. </a:t>
            </a:r>
          </a:p>
          <a:p>
            <a:pPr eaLnBrk="1" hangingPunct="1">
              <a:buFontTx/>
              <a:buNone/>
            </a:pPr>
            <a:endParaRPr lang="en-US" altLang="en-US" sz="2000" smtClean="0"/>
          </a:p>
          <a:p>
            <a:pPr eaLnBrk="1" hangingPunct="1">
              <a:buFontTx/>
              <a:buNone/>
            </a:pPr>
            <a:r>
              <a:rPr lang="en-US" altLang="en-US" sz="2000" smtClean="0"/>
              <a:t>As you wait to pull onto 18</a:t>
            </a:r>
            <a:r>
              <a:rPr lang="en-US" altLang="en-US" sz="2000" baseline="30000" smtClean="0"/>
              <a:t>th</a:t>
            </a:r>
            <a:r>
              <a:rPr lang="en-US" altLang="en-US" sz="2000" smtClean="0"/>
              <a:t>, you observe a black Pontiac Firebird going eastbound past you.  It appears the vehicle has a driver’s side headlight out and that the driver is not wearing a seatbelt.  You pull onto 18</a:t>
            </a:r>
            <a:r>
              <a:rPr lang="en-US" altLang="en-US" sz="2000" baseline="30000" smtClean="0"/>
              <a:t>th</a:t>
            </a:r>
            <a:r>
              <a:rPr lang="en-US" altLang="en-US" sz="2000" smtClean="0"/>
              <a:t> and follow the vehicle.  Within ¼ of a mile or less, you observe that the vehicle is drifting in and out of its lane of travel, crossing the fog line several times and traveling under the speed limit.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57200" y="1371600"/>
          <a:ext cx="83058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sz="4000" smtClean="0"/>
              <a:t>Traffic Enforcement Patrol Methods</a:t>
            </a:r>
          </a:p>
        </p:txBody>
      </p:sp>
      <p:pic>
        <p:nvPicPr>
          <p:cNvPr id="20483" name="Picture 3" descr="C:\Users\lbrandt\AppData\Local\Microsoft\Windows\Temporary Internet Files\Content.IE5\3LZBLTYS\MCj0157565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1295400"/>
            <a:ext cx="1808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C:\Users\lbrandt\AppData\Local\Microsoft\Windows\Temporary Internet Files\Content.IE5\3LZBLTYS\MCj01575650000[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24600" y="5105400"/>
            <a:ext cx="1808163" cy="835025"/>
          </a:xfrm>
          <a:noFill/>
        </p:spPr>
      </p:pic>
      <p:pic>
        <p:nvPicPr>
          <p:cNvPr id="12293" name="Picture 8" descr="C:\Users\lbrandt\AppData\Local\Microsoft\Windows\Temporary Internet Files\Content.IE5\3LZBLTYS\MCj0423990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429000"/>
            <a:ext cx="235743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C:\Users\lbrandt\AppData\Local\Microsoft\Windows\Temporary Internet Files\Content.IE5\SMMPNY7X\MCj041353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029200"/>
            <a:ext cx="1054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descr="C:\Users\lbrandt\AppData\Local\Microsoft\Windows\Temporary Internet Files\Content.IE5\NX1XV3BO\MCj0413502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67600" y="5029200"/>
            <a:ext cx="9445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9.16667E-6 1.48148E-6 C 0.07935 0.01504 0.15955 0.00833 0.23976 0.00926 C 0.24931 0.01365 0.25087 0.01782 0.25695 0.02986 C 0.25817 0.03217 0.26042 0.0368 0.26042 0.0368 C 0.25886 0.06527 0.26094 0.07315 0.2448 0.0875 C 0.23942 0.09838 0.22344 0.11365 0.21389 0.11736 C 0.20712 0.1199 0.19323 0.12407 0.19323 0.12407 C 0.15886 0.14699 0.11476 0.14166 0.07935 0.14259 C 0.06754 0.14791 0.0724 0.14791 0.06563 0.15856 C 0.06424 0.16065 0.06198 0.16134 0.06042 0.16319 C 0.05678 0.16759 0.05296 0.17176 0.05001 0.17708 C 0.04827 0.18009 0.04688 0.18356 0.0448 0.18634 C 0.03698 0.19676 0.04202 0.18379 0.03455 0.19768 C 0.02952 0.20694 0.02518 0.21898 0.0224 0.22986 C 0.02292 0.2368 0.02136 0.2449 0.02414 0.25069 C 0.02709 0.25694 0.03455 0.25509 0.03976 0.2574 C 0.04671 0.27106 0.04028 0.26157 0.05869 0.27129 C 0.07813 0.28171 0.10139 0.29143 0.1224 0.2919 C 0.1856 0.29328 0.24896 0.29352 0.31216 0.29421 C 0.3191 0.30046 0.3198 0.30555 0.32414 0.31504 C 0.32622 0.31967 0.32917 0.32384 0.33108 0.3287 C 0.3323 0.33171 0.33351 0.33472 0.33455 0.33796 C 0.33594 0.34259 0.33803 0.35185 0.33803 0.35185 C 0.33751 0.37477 0.33837 0.39791 0.33629 0.42083 C 0.33594 0.42407 0.33264 0.425 0.33108 0.42754 C 0.32414 0.43865 0.31737 0.43912 0.30695 0.44143 C 0.2441 0.475 0.11876 0.45046 0.0948 0.45069 C 0.09376 0.45092 0.07014 0.45416 0.06737 0.45509 C 0.05764 0.4581 0.04549 0.46481 0.03629 0.46898 C 0.02848 0.47245 0.02327 0.4794 0.01563 0.48287 C 0.00921 0.49514 0.00192 0.50509 -0.00173 0.51967 C -0.00121 0.52268 -0.0019 0.52708 9.16667E-6 0.5287 C 0.00348 0.53148 0.00817 0.52986 0.01216 0.53102 C 0.01823 0.53287 0.0231 0.54027 0.02935 0.54027 C 0.12639 0.5419 0.22362 0.54027 0.32067 0.54027 " pathEditMode="relative" ptsTypes="ffffffffffffffffffffffffffffffffffA">
                                      <p:cBhvr>
                                        <p:cTn id="6" dur="2000" fill="hold"/>
                                        <p:tgtEl>
                                          <p:spTgt spid="204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57200" y="1371600"/>
          <a:ext cx="83058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Planning Your Stop</a:t>
            </a:r>
          </a:p>
        </p:txBody>
      </p:sp>
      <p:graphicFrame>
        <p:nvGraphicFramePr>
          <p:cNvPr id="6" name="Content Placeholder 5"/>
          <p:cNvGraphicFramePr>
            <a:graphicFrameLocks noGrp="1"/>
          </p:cNvGraphicFramePr>
          <p:nvPr>
            <p:ph sz="half" idx="2"/>
          </p:nvPr>
        </p:nvGraphicFramePr>
        <p:xfrm>
          <a:off x="457200" y="1371600"/>
          <a:ext cx="83058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aphicFrame>
        <p:nvGraphicFramePr>
          <p:cNvPr id="15363" name="Object 1"/>
          <p:cNvGraphicFramePr>
            <a:graphicFrameLocks noChangeAspect="1"/>
          </p:cNvGraphicFramePr>
          <p:nvPr/>
        </p:nvGraphicFramePr>
        <p:xfrm>
          <a:off x="0" y="0"/>
          <a:ext cx="9158288" cy="6858000"/>
        </p:xfrm>
        <a:graphic>
          <a:graphicData uri="http://schemas.openxmlformats.org/presentationml/2006/ole">
            <mc:AlternateContent xmlns:mc="http://schemas.openxmlformats.org/markup-compatibility/2006">
              <mc:Choice xmlns:v="urn:schemas-microsoft-com:vml" Requires="v">
                <p:oleObj spid="_x0000_s15364" name="Slide" r:id="rId4" imgW="4118003" imgH="3087680" progId="PowerPoint.Slide.12">
                  <p:embed/>
                </p:oleObj>
              </mc:Choice>
              <mc:Fallback>
                <p:oleObj name="Slide" r:id="rId4" imgW="4118003" imgH="3087680"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sz="quarter"/>
          </p:nvPr>
        </p:nvSpPr>
        <p:spPr>
          <a:xfrm>
            <a:off x="457200" y="0"/>
            <a:ext cx="8229600" cy="1143000"/>
          </a:xfrm>
        </p:spPr>
        <p:txBody>
          <a:bodyPr/>
          <a:lstStyle/>
          <a:p>
            <a:r>
              <a:rPr lang="en-US" altLang="en-US" smtClean="0"/>
              <a:t>Stopping Locations</a:t>
            </a:r>
          </a:p>
        </p:txBody>
      </p:sp>
      <p:pic>
        <p:nvPicPr>
          <p:cNvPr id="247811" name="Picture 3" descr="MVC-002S"/>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1219200"/>
            <a:ext cx="5257800" cy="3943350"/>
          </a:xfrm>
        </p:spPr>
      </p:pic>
      <p:pic>
        <p:nvPicPr>
          <p:cNvPr id="247812" name="Picture 4" descr="MVC-006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86200" y="2819400"/>
            <a:ext cx="5254625" cy="39417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fade">
                                      <p:cBhvr>
                                        <p:cTn id="7" dur="2000"/>
                                        <p:tgtEl>
                                          <p:spTgt spid="247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7812"/>
                                        </p:tgtEl>
                                        <p:attrNameLst>
                                          <p:attrName>style.visibility</p:attrName>
                                        </p:attrNameLst>
                                      </p:cBhvr>
                                      <p:to>
                                        <p:strVal val="visible"/>
                                      </p:to>
                                    </p:set>
                                    <p:animEffect transition="in" filter="fade">
                                      <p:cBhvr>
                                        <p:cTn id="12" dur="20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P_SLEGA_PRT_Badg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LEGA_PRT_Ba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LEGA_PRT_Ba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LEGA_PRT_Ba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LEGA_PRT_Ba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LEGA_PRT_Ba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LEGA_PRT_Ba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LEGA_PRT_Ba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LEGA_PRT_Ba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PPP_SLEGA_PRT_Badge</Template>
  <TotalTime>507</TotalTime>
  <Words>1227</Words>
  <Application>Microsoft Office PowerPoint</Application>
  <PresentationFormat>On-screen Show (4:3)</PresentationFormat>
  <Paragraphs>232</Paragraphs>
  <Slides>40</Slides>
  <Notes>24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4" baseType="lpstr">
      <vt:lpstr>Arial</vt:lpstr>
      <vt:lpstr>Calibri</vt:lpstr>
      <vt:lpstr>PPP_SLEGA_PRT_Badge</vt:lpstr>
      <vt:lpstr>Microsoft PowerPoint Slide</vt:lpstr>
      <vt:lpstr>Intro to Traffic Stops</vt:lpstr>
      <vt:lpstr>Learning Objectives</vt:lpstr>
      <vt:lpstr>Learning Objectives</vt:lpstr>
      <vt:lpstr>Problem Statement</vt:lpstr>
      <vt:lpstr>Traffic Enforcement Patrol Methods</vt:lpstr>
      <vt:lpstr>PowerPoint Presentation</vt:lpstr>
      <vt:lpstr>Planning Your Stop</vt:lpstr>
      <vt:lpstr>PowerPoint Presentation</vt:lpstr>
      <vt:lpstr>Stopping Locations</vt:lpstr>
      <vt:lpstr>PowerPoint Presentation</vt:lpstr>
      <vt:lpstr>Stopping Locations</vt:lpstr>
      <vt:lpstr>PowerPoint Presentation</vt:lpstr>
      <vt:lpstr>PowerPoint Presentation</vt:lpstr>
      <vt:lpstr>Stopping the Violator</vt:lpstr>
      <vt:lpstr>Your Vest Won’t Stop…</vt:lpstr>
      <vt:lpstr>Position #1 - Offset</vt:lpstr>
      <vt:lpstr>PowerPoint Presentation</vt:lpstr>
      <vt:lpstr>Position #2 - Angle</vt:lpstr>
      <vt:lpstr>PowerPoint Presentation</vt:lpstr>
      <vt:lpstr>Position #3 - Inline</vt:lpstr>
      <vt:lpstr>PowerPoint Presentation</vt:lpstr>
      <vt:lpstr>PowerPoint Presentation</vt:lpstr>
      <vt:lpstr>Exiting Your Vehicle</vt:lpstr>
      <vt:lpstr>Approach</vt:lpstr>
      <vt:lpstr>Directing Occupants</vt:lpstr>
      <vt:lpstr>Call Back Technique </vt:lpstr>
      <vt:lpstr>Directing Occupants</vt:lpstr>
      <vt:lpstr>Point of No Return</vt:lpstr>
      <vt:lpstr>Checks &amp; Pauses</vt:lpstr>
      <vt:lpstr>Checks &amp; Pauses</vt:lpstr>
      <vt:lpstr>Officer Positioning</vt:lpstr>
      <vt:lpstr>Driver or Passenger Side?</vt:lpstr>
      <vt:lpstr>Driver’s Side Contact Views</vt:lpstr>
      <vt:lpstr>Right/Passenger Side Approach</vt:lpstr>
      <vt:lpstr>Passenger Side Contact Views</vt:lpstr>
      <vt:lpstr>Back-Up Unit</vt:lpstr>
      <vt:lpstr>Back-Up Unit</vt:lpstr>
      <vt:lpstr>Greeting the Violator</vt:lpstr>
      <vt:lpstr>Contact Model</vt:lpstr>
      <vt:lpstr>PowerPoint Presentation</vt:lpstr>
    </vt:vector>
  </TitlesOfParts>
  <Company>WSCJTC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Wanda Townsend</dc:creator>
  <cp:lastModifiedBy>Donna Rorvik</cp:lastModifiedBy>
  <cp:revision>53</cp:revision>
  <dcterms:created xsi:type="dcterms:W3CDTF">2007-05-24T21:42:22Z</dcterms:created>
  <dcterms:modified xsi:type="dcterms:W3CDTF">2014-10-02T18:44:29Z</dcterms:modified>
</cp:coreProperties>
</file>