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6" r:id="rId2"/>
    <p:sldId id="258" r:id="rId3"/>
    <p:sldId id="266" r:id="rId4"/>
    <p:sldId id="267" r:id="rId5"/>
    <p:sldId id="262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59AC08A-4801-4CD2-8D01-B9FBF3839417}" type="datetimeFigureOut">
              <a:rPr lang="en-US"/>
              <a:pPr>
                <a:defRPr/>
              </a:pPr>
              <a:t>10/2/2014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EBD50C-793B-4820-8224-9726FE931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985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0438" y="3235325"/>
            <a:ext cx="77724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3625" y="4475163"/>
            <a:ext cx="6400800" cy="727075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EFBEA9F-597D-4322-9C42-DA0D7924D9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58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EBC1-884D-48AE-92DE-1814F2AC6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28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8113"/>
            <a:ext cx="2147888" cy="5957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88" y="138113"/>
            <a:ext cx="6294437" cy="5957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D2552-ACED-4263-8DE5-87AAFD26D4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2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14625-11E4-43F8-98AF-2DB58E0DF9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9C380-BA64-4E2F-8FA4-647F1868A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16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375" y="1308100"/>
            <a:ext cx="4213225" cy="478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08100"/>
            <a:ext cx="4214813" cy="478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53178-5D22-4F2D-990A-B67147773E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8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D70EE-36D2-4CB0-B177-D221832CA4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35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90899-7BA8-412B-BFE6-58FA7D9166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9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B7A16-7C0B-49AC-9767-C0057A4330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17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BE6CC-7994-406D-8E06-4D9AF8C7B2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51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EF3AF-97BF-4A95-B60F-65222445C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90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2088" y="138113"/>
            <a:ext cx="8594725" cy="96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6375" y="1308100"/>
            <a:ext cx="8580438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19D07C-971E-41D1-98BD-B5212A9F3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505200"/>
            <a:ext cx="8199438" cy="1447800"/>
          </a:xfrm>
        </p:spPr>
        <p:txBody>
          <a:bodyPr/>
          <a:lstStyle/>
          <a:p>
            <a:pPr eaLnBrk="1" hangingPunct="1"/>
            <a:r>
              <a:rPr lang="en-US" altLang="en-US" sz="4800" b="1" i="1" smtClean="0"/>
              <a:t>Introduction to Traffic Enforcement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Learning Objectives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6375" y="1308100"/>
            <a:ext cx="8580438" cy="50165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altLang="en-US" sz="2700" smtClean="0"/>
              <a:t>Identify the “three E’s” of traffic enforcement and how they impact meeting the goals of traffic enforcement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altLang="en-US" sz="2700" smtClean="0"/>
              <a:t>Recognize the enforcement authority granted by specific RCWs and how each applies to the peace officer’s role in traffic law enforcement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altLang="en-US" sz="2700" smtClean="0"/>
              <a:t>Identify what constitutes failing to obey a police officer and eluding a police vehicle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altLang="en-US" sz="2700" smtClean="0"/>
              <a:t>Identify what constitutes eluding a police vehicle</a:t>
            </a:r>
          </a:p>
          <a:p>
            <a:pPr eaLnBrk="1" hangingPunct="1">
              <a:buFontTx/>
              <a:buNone/>
            </a:pPr>
            <a:r>
              <a:rPr lang="en-US" altLang="en-US" sz="27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The Three E’s</a:t>
            </a:r>
          </a:p>
        </p:txBody>
      </p:sp>
      <p:sp>
        <p:nvSpPr>
          <p:cNvPr id="6147" name="Content Placeholder 5"/>
          <p:cNvSpPr>
            <a:spLocks noGrp="1"/>
          </p:cNvSpPr>
          <p:nvPr>
            <p:ph sz="half" idx="1"/>
          </p:nvPr>
        </p:nvSpPr>
        <p:spPr>
          <a:xfrm>
            <a:off x="2767013" y="2362200"/>
            <a:ext cx="4213225" cy="4787900"/>
          </a:xfrm>
        </p:spPr>
        <p:txBody>
          <a:bodyPr/>
          <a:lstStyle/>
          <a:p>
            <a:r>
              <a:rPr lang="en-US" altLang="en-US" sz="4000" smtClean="0"/>
              <a:t>E</a:t>
            </a:r>
          </a:p>
          <a:p>
            <a:r>
              <a:rPr lang="en-US" altLang="en-US" sz="4000" smtClean="0"/>
              <a:t>E</a:t>
            </a:r>
          </a:p>
          <a:p>
            <a:r>
              <a:rPr lang="en-US" altLang="en-US" sz="4000" smtClean="0"/>
              <a:t>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429000" y="2362200"/>
            <a:ext cx="4214813" cy="47879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4000" smtClean="0"/>
              <a:t>ducation</a:t>
            </a:r>
          </a:p>
          <a:p>
            <a:pPr>
              <a:buFontTx/>
              <a:buNone/>
            </a:pPr>
            <a:r>
              <a:rPr lang="en-US" altLang="en-US" sz="4000" smtClean="0"/>
              <a:t>ngineering</a:t>
            </a:r>
          </a:p>
          <a:p>
            <a:pPr>
              <a:buFontTx/>
              <a:buNone/>
            </a:pPr>
            <a:r>
              <a:rPr lang="en-US" altLang="en-US" sz="4000" smtClean="0"/>
              <a:t>nforcement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Goals of Traffic Enforcement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1143000" y="1676400"/>
            <a:ext cx="7108825" cy="3886200"/>
          </a:xfrm>
        </p:spPr>
        <p:txBody>
          <a:bodyPr/>
          <a:lstStyle/>
          <a:p>
            <a:r>
              <a:rPr lang="en-US" altLang="en-US" sz="4000" smtClean="0"/>
              <a:t>Reduce collisions</a:t>
            </a:r>
          </a:p>
          <a:p>
            <a:pPr>
              <a:buFontTx/>
              <a:buNone/>
            </a:pPr>
            <a:endParaRPr lang="en-US" altLang="en-US" sz="4000" smtClean="0"/>
          </a:p>
          <a:p>
            <a:r>
              <a:rPr lang="en-US" altLang="en-US" sz="4000" smtClean="0"/>
              <a:t>Expedite the flow of traffic</a:t>
            </a:r>
          </a:p>
          <a:p>
            <a:pPr>
              <a:buFontTx/>
              <a:buNone/>
            </a:pPr>
            <a:endParaRPr lang="en-US" altLang="en-US" sz="4000" smtClean="0"/>
          </a:p>
          <a:p>
            <a:r>
              <a:rPr lang="en-US" altLang="en-US" sz="4000" smtClean="0"/>
              <a:t>Assist the motoring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Group Exercise: </a:t>
            </a:r>
            <a:r>
              <a:rPr lang="en-US" altLang="en-US" b="1" i="1" smtClean="0"/>
              <a:t>Authority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Answer these questions:</a:t>
            </a:r>
          </a:p>
          <a:p>
            <a:pPr lvl="1" eaLnBrk="1" hangingPunct="1">
              <a:spcBef>
                <a:spcPts val="1800"/>
              </a:spcBef>
            </a:pPr>
            <a:r>
              <a:rPr lang="en-US" altLang="en-US" smtClean="0"/>
              <a:t>What rights and authority do these RCWs give you as peace officers? </a:t>
            </a:r>
          </a:p>
          <a:p>
            <a:pPr lvl="1" eaLnBrk="1" hangingPunct="1">
              <a:spcBef>
                <a:spcPts val="1800"/>
              </a:spcBef>
            </a:pPr>
            <a:r>
              <a:rPr lang="en-US" altLang="en-US" smtClean="0"/>
              <a:t>How does this authority apply to your role in traffic enforcement?</a:t>
            </a:r>
          </a:p>
          <a:p>
            <a:pPr lvl="1" eaLnBrk="1" hangingPunct="1">
              <a:spcBef>
                <a:spcPts val="1800"/>
              </a:spcBef>
            </a:pPr>
            <a:r>
              <a:rPr lang="en-US" altLang="en-US" smtClean="0"/>
              <a:t>Are there responsibilities that come with these?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Be prepared to present in 15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5400" b="1" smtClean="0"/>
              <a:t>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LEGA_PRT_Badge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PP_SLEGA_PRT_Bad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LEGA_PRT_Bad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LEGA_PRT_Bad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LEGA_PRT_Bad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LEGA_PRT_Bad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LEGA_PRT_Bad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LEGA_PRT_Bad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LEGA_PRT_Bad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PPP_SLEGA_PRT_Badge</Template>
  <TotalTime>148</TotalTime>
  <Words>141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PPP_SLEGA_PRT_Badge</vt:lpstr>
      <vt:lpstr>Introduction to Traffic Enforcement</vt:lpstr>
      <vt:lpstr>Learning Objectives</vt:lpstr>
      <vt:lpstr>The Three E’s</vt:lpstr>
      <vt:lpstr>Goals of Traffic Enforcement</vt:lpstr>
      <vt:lpstr>Group Exercise: Authority</vt:lpstr>
      <vt:lpstr>Review</vt:lpstr>
    </vt:vector>
  </TitlesOfParts>
  <Company>WSCJTC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Wanda Townsend</dc:creator>
  <cp:lastModifiedBy>Donna Rorvik</cp:lastModifiedBy>
  <cp:revision>24</cp:revision>
  <dcterms:created xsi:type="dcterms:W3CDTF">2007-05-24T21:42:22Z</dcterms:created>
  <dcterms:modified xsi:type="dcterms:W3CDTF">2014-10-02T19:30:25Z</dcterms:modified>
</cp:coreProperties>
</file>