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Lst>
  <p:notesMasterIdLst>
    <p:notesMasterId r:id="rId31"/>
  </p:notesMasterIdLst>
  <p:sldIdLst>
    <p:sldId id="257" r:id="rId11"/>
    <p:sldId id="273" r:id="rId12"/>
    <p:sldId id="258" r:id="rId13"/>
    <p:sldId id="274" r:id="rId14"/>
    <p:sldId id="267" r:id="rId15"/>
    <p:sldId id="259" r:id="rId16"/>
    <p:sldId id="260" r:id="rId17"/>
    <p:sldId id="261" r:id="rId18"/>
    <p:sldId id="262" r:id="rId19"/>
    <p:sldId id="276" r:id="rId20"/>
    <p:sldId id="277" r:id="rId21"/>
    <p:sldId id="263" r:id="rId22"/>
    <p:sldId id="265" r:id="rId23"/>
    <p:sldId id="278" r:id="rId24"/>
    <p:sldId id="264" r:id="rId25"/>
    <p:sldId id="266" r:id="rId26"/>
    <p:sldId id="275" r:id="rId27"/>
    <p:sldId id="269" r:id="rId28"/>
    <p:sldId id="268" r:id="rId29"/>
    <p:sldId id="271" r:id="rId30"/>
  </p:sldIdLst>
  <p:sldSz cx="9144000" cy="6858000" type="screen4x3"/>
  <p:notesSz cx="6950075" cy="9236075"/>
  <p:defaultTextStyle>
    <a:defPPr>
      <a:defRPr lang="en-US"/>
    </a:defPPr>
    <a:lvl1pPr marL="0" algn="l" defTabSz="913603" rtl="0" eaLnBrk="1" latinLnBrk="0" hangingPunct="1">
      <a:defRPr sz="1800" kern="1200">
        <a:solidFill>
          <a:schemeClr val="tx1"/>
        </a:solidFill>
        <a:latin typeface="+mn-lt"/>
        <a:ea typeface="+mn-ea"/>
        <a:cs typeface="+mn-cs"/>
      </a:defRPr>
    </a:lvl1pPr>
    <a:lvl2pPr marL="456798" algn="l" defTabSz="913603" rtl="0" eaLnBrk="1" latinLnBrk="0" hangingPunct="1">
      <a:defRPr sz="1800" kern="1200">
        <a:solidFill>
          <a:schemeClr val="tx1"/>
        </a:solidFill>
        <a:latin typeface="+mn-lt"/>
        <a:ea typeface="+mn-ea"/>
        <a:cs typeface="+mn-cs"/>
      </a:defRPr>
    </a:lvl2pPr>
    <a:lvl3pPr marL="913603" algn="l" defTabSz="913603" rtl="0" eaLnBrk="1" latinLnBrk="0" hangingPunct="1">
      <a:defRPr sz="1800" kern="1200">
        <a:solidFill>
          <a:schemeClr val="tx1"/>
        </a:solidFill>
        <a:latin typeface="+mn-lt"/>
        <a:ea typeface="+mn-ea"/>
        <a:cs typeface="+mn-cs"/>
      </a:defRPr>
    </a:lvl3pPr>
    <a:lvl4pPr marL="1370410" algn="l" defTabSz="913603" rtl="0" eaLnBrk="1" latinLnBrk="0" hangingPunct="1">
      <a:defRPr sz="1800" kern="1200">
        <a:solidFill>
          <a:schemeClr val="tx1"/>
        </a:solidFill>
        <a:latin typeface="+mn-lt"/>
        <a:ea typeface="+mn-ea"/>
        <a:cs typeface="+mn-cs"/>
      </a:defRPr>
    </a:lvl4pPr>
    <a:lvl5pPr marL="1827211" algn="l" defTabSz="913603" rtl="0" eaLnBrk="1" latinLnBrk="0" hangingPunct="1">
      <a:defRPr sz="1800" kern="1200">
        <a:solidFill>
          <a:schemeClr val="tx1"/>
        </a:solidFill>
        <a:latin typeface="+mn-lt"/>
        <a:ea typeface="+mn-ea"/>
        <a:cs typeface="+mn-cs"/>
      </a:defRPr>
    </a:lvl5pPr>
    <a:lvl6pPr marL="2284011" algn="l" defTabSz="913603" rtl="0" eaLnBrk="1" latinLnBrk="0" hangingPunct="1">
      <a:defRPr sz="1800" kern="1200">
        <a:solidFill>
          <a:schemeClr val="tx1"/>
        </a:solidFill>
        <a:latin typeface="+mn-lt"/>
        <a:ea typeface="+mn-ea"/>
        <a:cs typeface="+mn-cs"/>
      </a:defRPr>
    </a:lvl6pPr>
    <a:lvl7pPr marL="2740817" algn="l" defTabSz="913603" rtl="0" eaLnBrk="1" latinLnBrk="0" hangingPunct="1">
      <a:defRPr sz="1800" kern="1200">
        <a:solidFill>
          <a:schemeClr val="tx1"/>
        </a:solidFill>
        <a:latin typeface="+mn-lt"/>
        <a:ea typeface="+mn-ea"/>
        <a:cs typeface="+mn-cs"/>
      </a:defRPr>
    </a:lvl7pPr>
    <a:lvl8pPr marL="3197614" algn="l" defTabSz="913603" rtl="0" eaLnBrk="1" latinLnBrk="0" hangingPunct="1">
      <a:defRPr sz="1800" kern="1200">
        <a:solidFill>
          <a:schemeClr val="tx1"/>
        </a:solidFill>
        <a:latin typeface="+mn-lt"/>
        <a:ea typeface="+mn-ea"/>
        <a:cs typeface="+mn-cs"/>
      </a:defRPr>
    </a:lvl8pPr>
    <a:lvl9pPr marL="3654421" algn="l" defTabSz="91360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19" autoAdjust="0"/>
  </p:normalViewPr>
  <p:slideViewPr>
    <p:cSldViewPr>
      <p:cViewPr varScale="1">
        <p:scale>
          <a:sx n="84" d="100"/>
          <a:sy n="84" d="100"/>
        </p:scale>
        <p:origin x="158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87" tIns="46244" rIns="92487" bIns="46244" rtlCol="0"/>
          <a:lstStyle>
            <a:lvl1pPr algn="r">
              <a:defRPr sz="1200"/>
            </a:lvl1pPr>
          </a:lstStyle>
          <a:p>
            <a:fld id="{407C5039-6F3D-4DF9-A8DA-CE92146AD4D4}" type="datetimeFigureOut">
              <a:rPr lang="en-US" smtClean="0"/>
              <a:t>12/5/2014</a:t>
            </a:fld>
            <a:endParaRPr lang="en-US"/>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487" tIns="46244" rIns="92487" bIns="46244"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1804"/>
          </a:xfrm>
          <a:prstGeom prst="rect">
            <a:avLst/>
          </a:prstGeom>
        </p:spPr>
        <p:txBody>
          <a:bodyPr vert="horz" lIns="92487" tIns="46244" rIns="92487" bIns="46244"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2487" tIns="46244" rIns="92487" bIns="46244" rtlCol="0" anchor="b"/>
          <a:lstStyle>
            <a:lvl1pPr algn="r">
              <a:defRPr sz="1200"/>
            </a:lvl1pPr>
          </a:lstStyle>
          <a:p>
            <a:fld id="{D2E850E3-14D9-425B-A8BB-7E308D2C9D2F}" type="slidenum">
              <a:rPr lang="en-US" smtClean="0"/>
              <a:t>‹#›</a:t>
            </a:fld>
            <a:endParaRPr lang="en-US"/>
          </a:p>
        </p:txBody>
      </p:sp>
    </p:spTree>
    <p:extLst>
      <p:ext uri="{BB962C8B-B14F-4D97-AF65-F5344CB8AC3E}">
        <p14:creationId xmlns:p14="http://schemas.microsoft.com/office/powerpoint/2010/main" val="3234202363"/>
      </p:ext>
    </p:extLst>
  </p:cSld>
  <p:clrMap bg1="lt1" tx1="dk1" bg2="lt2" tx2="dk2" accent1="accent1" accent2="accent2" accent3="accent3" accent4="accent4" accent5="accent5" accent6="accent6" hlink="hlink" folHlink="folHlink"/>
  <p:notesStyle>
    <a:lvl1pPr marL="0" algn="l" defTabSz="913603" rtl="0" eaLnBrk="1" latinLnBrk="0" hangingPunct="1">
      <a:defRPr sz="1200" kern="1200">
        <a:solidFill>
          <a:schemeClr val="tx1"/>
        </a:solidFill>
        <a:latin typeface="+mn-lt"/>
        <a:ea typeface="+mn-ea"/>
        <a:cs typeface="+mn-cs"/>
      </a:defRPr>
    </a:lvl1pPr>
    <a:lvl2pPr marL="456798" algn="l" defTabSz="913603" rtl="0" eaLnBrk="1" latinLnBrk="0" hangingPunct="1">
      <a:defRPr sz="1200" kern="1200">
        <a:solidFill>
          <a:schemeClr val="tx1"/>
        </a:solidFill>
        <a:latin typeface="+mn-lt"/>
        <a:ea typeface="+mn-ea"/>
        <a:cs typeface="+mn-cs"/>
      </a:defRPr>
    </a:lvl2pPr>
    <a:lvl3pPr marL="913603" algn="l" defTabSz="913603" rtl="0" eaLnBrk="1" latinLnBrk="0" hangingPunct="1">
      <a:defRPr sz="1200" kern="1200">
        <a:solidFill>
          <a:schemeClr val="tx1"/>
        </a:solidFill>
        <a:latin typeface="+mn-lt"/>
        <a:ea typeface="+mn-ea"/>
        <a:cs typeface="+mn-cs"/>
      </a:defRPr>
    </a:lvl3pPr>
    <a:lvl4pPr marL="1370410" algn="l" defTabSz="913603" rtl="0" eaLnBrk="1" latinLnBrk="0" hangingPunct="1">
      <a:defRPr sz="1200" kern="1200">
        <a:solidFill>
          <a:schemeClr val="tx1"/>
        </a:solidFill>
        <a:latin typeface="+mn-lt"/>
        <a:ea typeface="+mn-ea"/>
        <a:cs typeface="+mn-cs"/>
      </a:defRPr>
    </a:lvl4pPr>
    <a:lvl5pPr marL="1827211" algn="l" defTabSz="913603" rtl="0" eaLnBrk="1" latinLnBrk="0" hangingPunct="1">
      <a:defRPr sz="1200" kern="1200">
        <a:solidFill>
          <a:schemeClr val="tx1"/>
        </a:solidFill>
        <a:latin typeface="+mn-lt"/>
        <a:ea typeface="+mn-ea"/>
        <a:cs typeface="+mn-cs"/>
      </a:defRPr>
    </a:lvl5pPr>
    <a:lvl6pPr marL="2284011" algn="l" defTabSz="913603" rtl="0" eaLnBrk="1" latinLnBrk="0" hangingPunct="1">
      <a:defRPr sz="1200" kern="1200">
        <a:solidFill>
          <a:schemeClr val="tx1"/>
        </a:solidFill>
        <a:latin typeface="+mn-lt"/>
        <a:ea typeface="+mn-ea"/>
        <a:cs typeface="+mn-cs"/>
      </a:defRPr>
    </a:lvl6pPr>
    <a:lvl7pPr marL="2740817" algn="l" defTabSz="913603" rtl="0" eaLnBrk="1" latinLnBrk="0" hangingPunct="1">
      <a:defRPr sz="1200" kern="1200">
        <a:solidFill>
          <a:schemeClr val="tx1"/>
        </a:solidFill>
        <a:latin typeface="+mn-lt"/>
        <a:ea typeface="+mn-ea"/>
        <a:cs typeface="+mn-cs"/>
      </a:defRPr>
    </a:lvl7pPr>
    <a:lvl8pPr marL="3197614" algn="l" defTabSz="913603" rtl="0" eaLnBrk="1" latinLnBrk="0" hangingPunct="1">
      <a:defRPr sz="1200" kern="1200">
        <a:solidFill>
          <a:schemeClr val="tx1"/>
        </a:solidFill>
        <a:latin typeface="+mn-lt"/>
        <a:ea typeface="+mn-ea"/>
        <a:cs typeface="+mn-cs"/>
      </a:defRPr>
    </a:lvl8pPr>
    <a:lvl9pPr marL="3654421" algn="l" defTabSz="91360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Rot="1" noChangeAspect="1" noChangeArrowheads="1" noTextEdit="1"/>
          </p:cNvSpPr>
          <p:nvPr>
            <p:ph type="sldImg"/>
          </p:nvPr>
        </p:nvSpPr>
        <p:spPr>
          <a:ln/>
        </p:spPr>
      </p:sp>
      <p:sp>
        <p:nvSpPr>
          <p:cNvPr id="456707" name="Rectangle 3"/>
          <p:cNvSpPr>
            <a:spLocks noGrp="1" noChangeArrowheads="1"/>
          </p:cNvSpPr>
          <p:nvPr>
            <p:ph type="body" idx="1"/>
          </p:nvPr>
        </p:nvSpPr>
        <p:spPr/>
        <p:txBody>
          <a:bodyPr/>
          <a:lstStyle/>
          <a:p>
            <a:r>
              <a:rPr lang="en-US" altLang="en-US" dirty="0" smtClean="0"/>
              <a:t>Show </a:t>
            </a:r>
            <a:r>
              <a:rPr lang="en-US" altLang="en-US" smtClean="0"/>
              <a:t>Brock video</a:t>
            </a:r>
            <a:endParaRPr lang="en-US" altLang="en-US" dirty="0"/>
          </a:p>
        </p:txBody>
      </p:sp>
    </p:spTree>
    <p:extLst>
      <p:ext uri="{BB962C8B-B14F-4D97-AF65-F5344CB8AC3E}">
        <p14:creationId xmlns:p14="http://schemas.microsoft.com/office/powerpoint/2010/main" val="1460506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pPr>
            <a:r>
              <a:rPr lang="en-US" altLang="en-US" sz="2200" dirty="0">
                <a:latin typeface="Lucida Grande" charset="0"/>
                <a:ea typeface="Lucida Grande" charset="0"/>
                <a:cs typeface="Lucida Grande" charset="0"/>
                <a:sym typeface="Lucida Grande" charset="0"/>
              </a:rPr>
              <a:t>We graduate enthusiastic, committed, idealistic peace officers who NEVER intent to become “THAT OFFICER”…</a:t>
            </a:r>
          </a:p>
          <a:p>
            <a:pPr marL="231219" indent="-231219">
              <a:lnSpc>
                <a:spcPct val="120000"/>
              </a:lnSpc>
            </a:pPr>
            <a:r>
              <a:rPr lang="en-US" altLang="en-US" sz="2200" dirty="0">
                <a:latin typeface="Lucida Grande" charset="0"/>
                <a:ea typeface="Lucida Grande" charset="0"/>
                <a:cs typeface="Lucida Grande" charset="0"/>
                <a:sym typeface="Lucida Grande" charset="0"/>
              </a:rPr>
              <a:t>So… Where does “that officer</a:t>
            </a:r>
            <a:r>
              <a:rPr lang="en-US" altLang="en-US" sz="2200">
                <a:latin typeface="Lucida Grande" charset="0"/>
                <a:ea typeface="Lucida Grande" charset="0"/>
                <a:cs typeface="Lucida Grande" charset="0"/>
                <a:sym typeface="Lucida Grande" charset="0"/>
              </a:rPr>
              <a:t>” come from?</a:t>
            </a:r>
            <a:endParaRPr lang="en-US" altLang="en-US" sz="2200" dirty="0">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3401113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pPr>
            <a:r>
              <a:rPr lang="en-US" altLang="en-US" sz="2200" dirty="0">
                <a:latin typeface="Lucida Grande" charset="0"/>
                <a:ea typeface="Lucida Grande" charset="0"/>
                <a:cs typeface="Lucida Grande" charset="0"/>
                <a:sym typeface="Lucida Grande" charset="0"/>
              </a:rPr>
              <a:t>We graduate enthusiastic, committed, idealistic peace officers who NEVER intent to become “THAT OFFICER”…</a:t>
            </a:r>
          </a:p>
          <a:p>
            <a:pPr marL="231219" indent="-231219">
              <a:lnSpc>
                <a:spcPct val="120000"/>
              </a:lnSpc>
            </a:pPr>
            <a:r>
              <a:rPr lang="en-US" altLang="en-US" sz="2200" dirty="0">
                <a:latin typeface="Lucida Grande" charset="0"/>
                <a:ea typeface="Lucida Grande" charset="0"/>
                <a:cs typeface="Lucida Grande" charset="0"/>
                <a:sym typeface="Lucida Grande" charset="0"/>
              </a:rPr>
              <a:t>So… Where does “that officer</a:t>
            </a:r>
            <a:r>
              <a:rPr lang="en-US" altLang="en-US" sz="2200">
                <a:latin typeface="Lucida Grande" charset="0"/>
                <a:ea typeface="Lucida Grande" charset="0"/>
                <a:cs typeface="Lucida Grande" charset="0"/>
                <a:sym typeface="Lucida Grande" charset="0"/>
              </a:rPr>
              <a:t>” come from?</a:t>
            </a:r>
            <a:endParaRPr lang="en-US" altLang="en-US" sz="2200" dirty="0">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3771246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pPr>
            <a:r>
              <a:rPr lang="en-US" altLang="en-US" sz="2200" dirty="0">
                <a:latin typeface="Lucida Grande" charset="0"/>
                <a:ea typeface="Lucida Grande" charset="0"/>
                <a:cs typeface="Lucida Grande" charset="0"/>
                <a:sym typeface="Lucida Grande" charset="0"/>
              </a:rPr>
              <a:t>We graduate enthusiastic, committed, idealistic peace officers who NEVER intent to become “THAT OFFICER”…</a:t>
            </a:r>
          </a:p>
          <a:p>
            <a:pPr marL="231219" indent="-231219">
              <a:lnSpc>
                <a:spcPct val="120000"/>
              </a:lnSpc>
            </a:pPr>
            <a:r>
              <a:rPr lang="en-US" altLang="en-US" sz="2200" dirty="0">
                <a:latin typeface="Lucida Grande" charset="0"/>
                <a:ea typeface="Lucida Grande" charset="0"/>
                <a:cs typeface="Lucida Grande" charset="0"/>
                <a:sym typeface="Lucida Grande" charset="0"/>
              </a:rPr>
              <a:t>So… Where does “that officer” come from?</a:t>
            </a:r>
          </a:p>
        </p:txBody>
      </p:sp>
    </p:spTree>
    <p:extLst>
      <p:ext uri="{BB962C8B-B14F-4D97-AF65-F5344CB8AC3E}">
        <p14:creationId xmlns:p14="http://schemas.microsoft.com/office/powerpoint/2010/main" val="1469815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155650"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1.	State: </a:t>
            </a:r>
            <a:r>
              <a:rPr lang="en-US" altLang="en-US">
                <a:solidFill>
                  <a:srgbClr val="140F06"/>
                </a:solidFill>
                <a:latin typeface="Calibri Bold Italic" charset="0"/>
                <a:ea typeface="Calibri Bold Italic" charset="0"/>
                <a:cs typeface="Calibri Bold Italic" charset="0"/>
                <a:sym typeface="Calibri Bold Italic" charset="0"/>
              </a:rPr>
              <a:t>“Police are generally people of action but when we believe or act only for the action we loose the connection to our true purpose.” </a:t>
            </a:r>
            <a:endParaRPr lang="en-US" altLang="en-US">
              <a:solidFill>
                <a:srgbClr val="140F06"/>
              </a:solidFill>
              <a:latin typeface="Calibri" charset="0"/>
              <a:ea typeface="Calibri" charset="0"/>
              <a:cs typeface="Calibri" charset="0"/>
              <a:sym typeface="Calibri" charset="0"/>
            </a:endParaRP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2.	This is a quote from an unknown philosopher, who was talking about the military, but this quote applies to us as well. This is what he said: “When people of action”—and we should remember that everybody that comes into this profession is a person of action. Otherwise, you don’t want to embrace this profession. But he said, “When people of action cease to believe in a cause”—what is the cause of policing? Dr. Covey shared it with us, service, justice, and fundamental fairness. “When people of action cease to believe in a cause, they then begin to believe only in the action.” Let me say that again. “When people of action cease to believe in a cause:” service, justice, and fundamental fairness, then they begin to believe only in the action. And for how many of us, does this job become not about the cause, not about those foundational principles of policing, but it becomes about something else. It becomes about the action. It’s what kind of things can we create today to generate fun and excitement.</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3.	Share the motorcycle story in “Nobility of Policing” book page 28-29.</a:t>
            </a:r>
          </a:p>
        </p:txBody>
      </p:sp>
    </p:spTree>
    <p:extLst>
      <p:ext uri="{BB962C8B-B14F-4D97-AF65-F5344CB8AC3E}">
        <p14:creationId xmlns:p14="http://schemas.microsoft.com/office/powerpoint/2010/main" val="446253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pPr>
            <a:r>
              <a:rPr lang="en-US" altLang="en-US" sz="2200" dirty="0">
                <a:latin typeface="Lucida Grande" charset="0"/>
                <a:ea typeface="Lucida Grande" charset="0"/>
                <a:cs typeface="Lucida Grande" charset="0"/>
                <a:sym typeface="Lucida Grande" charset="0"/>
              </a:rPr>
              <a:t>We graduate enthusiastic, committed, idealistic peace officers who NEVER intent to become “THAT OFFICER”…</a:t>
            </a:r>
          </a:p>
          <a:p>
            <a:pPr marL="231219" indent="-231219">
              <a:lnSpc>
                <a:spcPct val="120000"/>
              </a:lnSpc>
            </a:pPr>
            <a:r>
              <a:rPr lang="en-US" altLang="en-US" sz="2200" dirty="0">
                <a:latin typeface="Lucida Grande" charset="0"/>
                <a:ea typeface="Lucida Grande" charset="0"/>
                <a:cs typeface="Lucida Grande" charset="0"/>
                <a:sym typeface="Lucida Grande" charset="0"/>
              </a:rPr>
              <a:t>So… Where does “that officer” come from?</a:t>
            </a:r>
          </a:p>
        </p:txBody>
      </p:sp>
    </p:spTree>
    <p:extLst>
      <p:ext uri="{BB962C8B-B14F-4D97-AF65-F5344CB8AC3E}">
        <p14:creationId xmlns:p14="http://schemas.microsoft.com/office/powerpoint/2010/main" val="3685487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115714"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1.	State: </a:t>
            </a:r>
            <a:r>
              <a:rPr lang="en-US" altLang="en-US">
                <a:latin typeface="Calibri Bold Italic" charset="0"/>
                <a:ea typeface="Calibri Bold Italic" charset="0"/>
                <a:cs typeface="Calibri Bold Italic" charset="0"/>
                <a:sym typeface="Calibri Bold Italic" charset="0"/>
              </a:rPr>
              <a:t>“We must be conscious of our transformation and evolution, sometimes into a person we don’t recognize.”  </a:t>
            </a:r>
          </a:p>
          <a:p>
            <a:pPr marL="231219" indent="-231219">
              <a:lnSpc>
                <a:spcPct val="120000"/>
              </a:lnSpc>
              <a:spcBef>
                <a:spcPts val="910"/>
              </a:spcBef>
            </a:pPr>
            <a:r>
              <a:rPr lang="en-US" altLang="en-US">
                <a:latin typeface="Calibri Bold Italic" charset="0"/>
                <a:ea typeface="Calibri Bold Italic" charset="0"/>
                <a:cs typeface="Calibri Bold Italic" charset="0"/>
                <a:sym typeface="Calibri Bold Italic" charset="0"/>
              </a:rPr>
              <a:t>2.	</a:t>
            </a:r>
            <a:r>
              <a:rPr lang="en-US" altLang="en-US">
                <a:latin typeface="Calibri" charset="0"/>
                <a:ea typeface="Calibri" charset="0"/>
                <a:cs typeface="Calibri" charset="0"/>
                <a:sym typeface="Calibri" charset="0"/>
              </a:rPr>
              <a:t>Read quote and ask: </a:t>
            </a:r>
            <a:r>
              <a:rPr lang="en-US" altLang="en-US">
                <a:latin typeface="Calibri Bold Italic" charset="0"/>
                <a:ea typeface="Calibri Bold Italic" charset="0"/>
                <a:cs typeface="Calibri Bold Italic" charset="0"/>
                <a:sym typeface="Calibri Bold Italic" charset="0"/>
              </a:rPr>
              <a:t>“What do you think Nietzsche is teaching us with this quote?”</a:t>
            </a:r>
          </a:p>
          <a:p>
            <a:pPr marL="231219" indent="-231219">
              <a:lnSpc>
                <a:spcPct val="120000"/>
              </a:lnSpc>
              <a:spcBef>
                <a:spcPts val="910"/>
              </a:spcBef>
            </a:pPr>
            <a:r>
              <a:rPr lang="en-US" altLang="en-US">
                <a:latin typeface="Calibri" charset="0"/>
                <a:ea typeface="Calibri" charset="0"/>
                <a:cs typeface="Calibri" charset="0"/>
                <a:sym typeface="Calibri" charset="0"/>
              </a:rPr>
              <a:t>3.	Expound on their responses, making the point that police officers deal with the darkest of society and even deal with the best of people at their worst moments. It is not a stretch to think some of that darkness rubs off onto us.</a:t>
            </a:r>
          </a:p>
        </p:txBody>
      </p:sp>
    </p:spTree>
    <p:extLst>
      <p:ext uri="{BB962C8B-B14F-4D97-AF65-F5344CB8AC3E}">
        <p14:creationId xmlns:p14="http://schemas.microsoft.com/office/powerpoint/2010/main" val="1782067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151554"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40143"/>
            <a:endParaRPr lang="en-US" altLang="en-US" sz="1400" b="1" dirty="0">
              <a:solidFill>
                <a:srgbClr val="000000"/>
              </a:solidFill>
              <a:latin typeface="Arial" charset="0"/>
              <a:cs typeface="Arial" charset="0"/>
              <a:sym typeface="Arial" charset="0"/>
            </a:endParaRPr>
          </a:p>
          <a:p>
            <a:pPr marL="40143"/>
            <a:endParaRPr lang="en-US" altLang="en-US" dirty="0">
              <a:solidFill>
                <a:srgbClr val="000000"/>
              </a:solidFill>
              <a:ea typeface="Gill Sans" charset="0"/>
              <a:cs typeface="Gill Sans" charset="0"/>
              <a:sym typeface="Gill Sans" charset="0"/>
            </a:endParaRPr>
          </a:p>
        </p:txBody>
      </p:sp>
    </p:spTree>
    <p:extLst>
      <p:ext uri="{BB962C8B-B14F-4D97-AF65-F5344CB8AC3E}">
        <p14:creationId xmlns:p14="http://schemas.microsoft.com/office/powerpoint/2010/main" val="40291279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63490"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1.	Read and reinforce each bullet - this should be done quickly and you can ask the audience after each one that if they disagree with any of these points shout it out and let’s talk about it. Example: “Do you agree that police education needs an upgrade - it is good but incomplete - yes?” Then do each bullet quickly!</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2.	Our belief and premise is:</a:t>
            </a:r>
          </a:p>
          <a:p>
            <a:pPr marL="231219" indent="-231219">
              <a:lnSpc>
                <a:spcPct val="120000"/>
              </a:lnSpc>
              <a:buClr>
                <a:srgbClr val="140F06"/>
              </a:buClr>
              <a:buSzPct val="125000"/>
              <a:buFont typeface="Calibri" charset="0"/>
              <a:buChar char="•"/>
            </a:pPr>
            <a:r>
              <a:rPr lang="en-US" altLang="en-US">
                <a:solidFill>
                  <a:srgbClr val="140F06"/>
                </a:solidFill>
                <a:latin typeface="Calibri" charset="0"/>
                <a:ea typeface="Calibri" charset="0"/>
                <a:cs typeface="Calibri" charset="0"/>
                <a:sym typeface="Calibri" charset="0"/>
              </a:rPr>
              <a:t>    </a:t>
            </a:r>
            <a:r>
              <a:rPr lang="en-US" altLang="en-US">
                <a:solidFill>
                  <a:srgbClr val="140F06"/>
                </a:solidFill>
                <a:latin typeface="Calibri Bold" charset="0"/>
                <a:ea typeface="Calibri Bold" charset="0"/>
                <a:cs typeface="Calibri Bold" charset="0"/>
                <a:sym typeface="Calibri Bold" charset="0"/>
              </a:rPr>
              <a:t>Police education</a:t>
            </a:r>
            <a:r>
              <a:rPr lang="en-US" altLang="en-US">
                <a:solidFill>
                  <a:srgbClr val="140F06"/>
                </a:solidFill>
                <a:latin typeface="Calibri" charset="0"/>
                <a:ea typeface="Calibri" charset="0"/>
                <a:cs typeface="Calibri" charset="0"/>
                <a:sym typeface="Calibri" charset="0"/>
              </a:rPr>
              <a:t>... How we educate our officers is good, but it is incomplete; we need an upgrade and a focus on the human development.</a:t>
            </a:r>
          </a:p>
          <a:p>
            <a:pPr marL="231219" indent="-231219">
              <a:lnSpc>
                <a:spcPct val="120000"/>
              </a:lnSpc>
              <a:buClr>
                <a:srgbClr val="140F06"/>
              </a:buClr>
              <a:buSzPct val="125000"/>
              <a:buFont typeface="Calibri" charset="0"/>
              <a:buChar char="•"/>
            </a:pPr>
            <a:r>
              <a:rPr lang="en-US" altLang="en-US">
                <a:solidFill>
                  <a:srgbClr val="140F06"/>
                </a:solidFill>
                <a:latin typeface="Calibri" charset="0"/>
                <a:ea typeface="Calibri" charset="0"/>
                <a:cs typeface="Calibri" charset="0"/>
                <a:sym typeface="Calibri" charset="0"/>
              </a:rPr>
              <a:t>    </a:t>
            </a:r>
            <a:r>
              <a:rPr lang="en-US" altLang="en-US">
                <a:solidFill>
                  <a:srgbClr val="140F06"/>
                </a:solidFill>
                <a:latin typeface="Calibri Bold" charset="0"/>
                <a:ea typeface="Calibri Bold" charset="0"/>
                <a:cs typeface="Calibri Bold" charset="0"/>
                <a:sym typeface="Calibri Bold" charset="0"/>
              </a:rPr>
              <a:t>Skill vs will focus</a:t>
            </a:r>
            <a:r>
              <a:rPr lang="en-US" altLang="en-US">
                <a:solidFill>
                  <a:srgbClr val="140F06"/>
                </a:solidFill>
                <a:latin typeface="Calibri" charset="0"/>
                <a:ea typeface="Calibri" charset="0"/>
                <a:cs typeface="Calibri" charset="0"/>
                <a:sym typeface="Calibri" charset="0"/>
              </a:rPr>
              <a:t>... We must balance skill training with will education that develops critical thinking, judgment, character, courage, etc.</a:t>
            </a:r>
          </a:p>
          <a:p>
            <a:pPr marL="231219" indent="-231219">
              <a:lnSpc>
                <a:spcPct val="120000"/>
              </a:lnSpc>
              <a:buClr>
                <a:srgbClr val="140F06"/>
              </a:buClr>
              <a:buSzPct val="125000"/>
              <a:buFont typeface="Calibri" charset="0"/>
              <a:buChar char="•"/>
            </a:pPr>
            <a:r>
              <a:rPr lang="en-US" altLang="en-US">
                <a:solidFill>
                  <a:srgbClr val="140F06"/>
                </a:solidFill>
                <a:latin typeface="Calibri" charset="0"/>
                <a:ea typeface="Calibri" charset="0"/>
                <a:cs typeface="Calibri" charset="0"/>
                <a:sym typeface="Calibri" charset="0"/>
              </a:rPr>
              <a:t>    </a:t>
            </a:r>
            <a:r>
              <a:rPr lang="en-US" altLang="en-US">
                <a:solidFill>
                  <a:srgbClr val="140F06"/>
                </a:solidFill>
                <a:latin typeface="Calibri Bold" charset="0"/>
                <a:ea typeface="Calibri Bold" charset="0"/>
                <a:cs typeface="Calibri Bold" charset="0"/>
                <a:sym typeface="Calibri Bold" charset="0"/>
              </a:rPr>
              <a:t>Master a craft</a:t>
            </a:r>
            <a:r>
              <a:rPr lang="en-US" altLang="en-US">
                <a:solidFill>
                  <a:srgbClr val="140F06"/>
                </a:solidFill>
                <a:latin typeface="Calibri" charset="0"/>
                <a:ea typeface="Calibri" charset="0"/>
                <a:cs typeface="Calibri" charset="0"/>
                <a:sym typeface="Calibri" charset="0"/>
              </a:rPr>
              <a:t>... We must be better at preparing officers for a career in policing and to “master” the craft of policing - more and more we are becoming convinced of what police educators have long said - policing is a craft that must continually be practiced to master. It should be our goal for officers to not just survive but to thrive in their careers!</a:t>
            </a:r>
            <a:endParaRPr lang="en-US" altLang="en-US">
              <a:solidFill>
                <a:srgbClr val="140F06"/>
              </a:solidFill>
              <a:latin typeface="Calibri Bold" charset="0"/>
              <a:ea typeface="Calibri Bold" charset="0"/>
              <a:cs typeface="Calibri Bold" charset="0"/>
              <a:sym typeface="Calibri Bold" charset="0"/>
            </a:endParaRPr>
          </a:p>
          <a:p>
            <a:pPr marL="231219" indent="-231219">
              <a:lnSpc>
                <a:spcPct val="120000"/>
              </a:lnSpc>
              <a:buClr>
                <a:srgbClr val="140F06"/>
              </a:buClr>
              <a:buSzPct val="125000"/>
              <a:buFont typeface="Calibri" charset="0"/>
              <a:buChar char="•"/>
            </a:pPr>
            <a:r>
              <a:rPr lang="en-US" altLang="en-US">
                <a:solidFill>
                  <a:srgbClr val="140F06"/>
                </a:solidFill>
                <a:latin typeface="Calibri Bold" charset="0"/>
                <a:ea typeface="Calibri Bold" charset="0"/>
                <a:cs typeface="Calibri Bold" charset="0"/>
                <a:sym typeface="Calibri Bold" charset="0"/>
              </a:rPr>
              <a:t>    Increasing complexity</a:t>
            </a:r>
            <a:r>
              <a:rPr lang="en-US" altLang="en-US">
                <a:solidFill>
                  <a:srgbClr val="140F06"/>
                </a:solidFill>
                <a:latin typeface="Calibri" charset="0"/>
                <a:ea typeface="Calibri" charset="0"/>
                <a:cs typeface="Calibri" charset="0"/>
                <a:sym typeface="Calibri" charset="0"/>
              </a:rPr>
              <a:t>... The world’s increasing complexity demands increased sophistication and a much greater degree of maturity, wisdom, wellness and wholeheartedness.</a:t>
            </a:r>
          </a:p>
          <a:p>
            <a:pPr marL="231219" indent="-231219">
              <a:lnSpc>
                <a:spcPct val="120000"/>
              </a:lnSpc>
              <a:buClr>
                <a:srgbClr val="140F06"/>
              </a:buClr>
              <a:buSzPct val="125000"/>
              <a:buFont typeface="Calibri" charset="0"/>
              <a:buChar char="•"/>
            </a:pPr>
            <a:r>
              <a:rPr lang="en-US" altLang="en-US">
                <a:solidFill>
                  <a:srgbClr val="140F06"/>
                </a:solidFill>
                <a:latin typeface="Calibri" charset="0"/>
                <a:ea typeface="Calibri" charset="0"/>
                <a:cs typeface="Calibri" charset="0"/>
                <a:sym typeface="Calibri" charset="0"/>
              </a:rPr>
              <a:t>    </a:t>
            </a:r>
            <a:r>
              <a:rPr lang="en-US" altLang="en-US">
                <a:solidFill>
                  <a:srgbClr val="140F06"/>
                </a:solidFill>
                <a:latin typeface="Calibri Bold" charset="0"/>
                <a:ea typeface="Calibri Bold" charset="0"/>
                <a:cs typeface="Calibri Bold" charset="0"/>
                <a:sym typeface="Calibri Bold" charset="0"/>
              </a:rPr>
              <a:t>Career long development</a:t>
            </a:r>
            <a:r>
              <a:rPr lang="en-US" altLang="en-US">
                <a:solidFill>
                  <a:srgbClr val="140F06"/>
                </a:solidFill>
                <a:latin typeface="Calibri" charset="0"/>
                <a:ea typeface="Calibri" charset="0"/>
                <a:cs typeface="Calibri" charset="0"/>
                <a:sym typeface="Calibri" charset="0"/>
              </a:rPr>
              <a:t>... Leadership development, like education and gaining wisdom and mastery, is a career - a life long, commitment. Most professions are described as “practices” for a reason - it is a never ending quest to improve and master your calling.</a:t>
            </a:r>
          </a:p>
        </p:txBody>
      </p:sp>
    </p:spTree>
    <p:extLst>
      <p:ext uri="{BB962C8B-B14F-4D97-AF65-F5344CB8AC3E}">
        <p14:creationId xmlns:p14="http://schemas.microsoft.com/office/powerpoint/2010/main" val="3699414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65538"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lnSpc>
                <a:spcPct val="120000"/>
              </a:lnSpc>
            </a:pPr>
            <a:r>
              <a:rPr lang="en-US" altLang="en-US">
                <a:solidFill>
                  <a:srgbClr val="140F06"/>
                </a:solidFill>
                <a:latin typeface="Calibri" charset="0"/>
                <a:ea typeface="Calibri" charset="0"/>
                <a:cs typeface="Calibri" charset="0"/>
                <a:sym typeface="Calibri" charset="0"/>
              </a:rPr>
              <a:t>(Continued from slide 16)</a:t>
            </a:r>
            <a:endParaRPr lang="en-US" altLang="en-US">
              <a:solidFill>
                <a:srgbClr val="140F06"/>
              </a:solidFill>
              <a:latin typeface="Calibri Bold" charset="0"/>
              <a:ea typeface="Calibri Bold" charset="0"/>
              <a:cs typeface="Calibri Bold" charset="0"/>
              <a:sym typeface="Calibri Bold" charset="0"/>
            </a:endParaRPr>
          </a:p>
          <a:p>
            <a:pPr>
              <a:lnSpc>
                <a:spcPct val="120000"/>
              </a:lnSpc>
              <a:buClr>
                <a:srgbClr val="140F06"/>
              </a:buClr>
              <a:buSzPct val="125000"/>
              <a:buFont typeface="Calibri" charset="0"/>
              <a:buChar char="•"/>
            </a:pPr>
            <a:r>
              <a:rPr lang="en-US" altLang="en-US">
                <a:solidFill>
                  <a:srgbClr val="140F06"/>
                </a:solidFill>
                <a:latin typeface="Calibri Bold" charset="0"/>
                <a:ea typeface="Calibri Bold" charset="0"/>
                <a:cs typeface="Calibri Bold" charset="0"/>
                <a:sym typeface="Calibri Bold" charset="0"/>
              </a:rPr>
              <a:t>    Purpose</a:t>
            </a:r>
            <a:r>
              <a:rPr lang="en-US" altLang="en-US">
                <a:solidFill>
                  <a:srgbClr val="140F06"/>
                </a:solidFill>
                <a:latin typeface="Calibri" charset="0"/>
                <a:ea typeface="Calibri" charset="0"/>
                <a:cs typeface="Calibri" charset="0"/>
                <a:sym typeface="Calibri" charset="0"/>
              </a:rPr>
              <a:t>... Purpose and meaning are everything and too often taken for granted and are an afterthought. The most primal, fundamental responsibility of every leader is to instill and reinforce meaning and purpose in their people. And we must constantly remind ourselves of why we became and remain police officers.</a:t>
            </a:r>
          </a:p>
          <a:p>
            <a:pPr>
              <a:lnSpc>
                <a:spcPct val="120000"/>
              </a:lnSpc>
              <a:buClr>
                <a:srgbClr val="140F06"/>
              </a:buClr>
              <a:buSzPct val="125000"/>
              <a:buFont typeface="Calibri" charset="0"/>
              <a:buChar char="•"/>
            </a:pPr>
            <a:r>
              <a:rPr lang="en-US" altLang="en-US">
                <a:solidFill>
                  <a:srgbClr val="140F06"/>
                </a:solidFill>
                <a:latin typeface="Calibri" charset="0"/>
                <a:ea typeface="Calibri" charset="0"/>
                <a:cs typeface="Calibri" charset="0"/>
                <a:sym typeface="Calibri" charset="0"/>
              </a:rPr>
              <a:t>    </a:t>
            </a:r>
            <a:r>
              <a:rPr lang="en-US" altLang="en-US">
                <a:solidFill>
                  <a:srgbClr val="140F06"/>
                </a:solidFill>
                <a:latin typeface="Calibri Bold" charset="0"/>
                <a:ea typeface="Calibri Bold" charset="0"/>
                <a:cs typeface="Calibri Bold" charset="0"/>
                <a:sym typeface="Calibri Bold" charset="0"/>
              </a:rPr>
              <a:t>Health and Wellness</a:t>
            </a:r>
            <a:r>
              <a:rPr lang="en-US" altLang="en-US">
                <a:solidFill>
                  <a:srgbClr val="140F06"/>
                </a:solidFill>
                <a:latin typeface="Calibri" charset="0"/>
                <a:ea typeface="Calibri" charset="0"/>
                <a:cs typeface="Calibri" charset="0"/>
                <a:sym typeface="Calibri" charset="0"/>
              </a:rPr>
              <a:t>... We know the importance of health and wellness but it is not sufficiently taught, nurtured and encouraged. It must be a deliberate focus.</a:t>
            </a:r>
          </a:p>
          <a:p>
            <a:pPr>
              <a:lnSpc>
                <a:spcPct val="120000"/>
              </a:lnSpc>
              <a:buClr>
                <a:srgbClr val="140F06"/>
              </a:buClr>
              <a:buSzPct val="125000"/>
              <a:buFont typeface="Calibri" charset="0"/>
              <a:buChar char="•"/>
            </a:pPr>
            <a:r>
              <a:rPr lang="en-US" altLang="en-US">
                <a:solidFill>
                  <a:srgbClr val="140F06"/>
                </a:solidFill>
                <a:latin typeface="Calibri" charset="0"/>
                <a:ea typeface="Calibri" charset="0"/>
                <a:cs typeface="Calibri" charset="0"/>
                <a:sym typeface="Calibri" charset="0"/>
              </a:rPr>
              <a:t>    </a:t>
            </a:r>
            <a:r>
              <a:rPr lang="en-US" altLang="en-US">
                <a:solidFill>
                  <a:srgbClr val="140F06"/>
                </a:solidFill>
                <a:latin typeface="Calibri Bold" charset="0"/>
                <a:ea typeface="Calibri Bold" charset="0"/>
                <a:cs typeface="Calibri Bold" charset="0"/>
                <a:sym typeface="Calibri Bold" charset="0"/>
              </a:rPr>
              <a:t>Life outside policing</a:t>
            </a:r>
            <a:r>
              <a:rPr lang="en-US" altLang="en-US">
                <a:solidFill>
                  <a:srgbClr val="140F06"/>
                </a:solidFill>
                <a:latin typeface="Calibri" charset="0"/>
                <a:ea typeface="Calibri" charset="0"/>
                <a:cs typeface="Calibri" charset="0"/>
                <a:sym typeface="Calibri" charset="0"/>
              </a:rPr>
              <a:t>... Is very important to total well-being and how we see ourselves and life. Too often it is neglected by the individual and the organization.</a:t>
            </a:r>
          </a:p>
          <a:p>
            <a:pPr>
              <a:lnSpc>
                <a:spcPct val="120000"/>
              </a:lnSpc>
              <a:buClr>
                <a:srgbClr val="140F06"/>
              </a:buClr>
              <a:buSzPct val="125000"/>
              <a:buFont typeface="Calibri" charset="0"/>
              <a:buChar char="•"/>
            </a:pPr>
            <a:r>
              <a:rPr lang="en-US" altLang="en-US">
                <a:solidFill>
                  <a:srgbClr val="140F06"/>
                </a:solidFill>
                <a:latin typeface="Calibri" charset="0"/>
                <a:ea typeface="Calibri" charset="0"/>
                <a:cs typeface="Calibri" charset="0"/>
                <a:sym typeface="Calibri" charset="0"/>
              </a:rPr>
              <a:t>    </a:t>
            </a:r>
            <a:r>
              <a:rPr lang="en-US" altLang="en-US">
                <a:solidFill>
                  <a:srgbClr val="140F06"/>
                </a:solidFill>
                <a:latin typeface="Calibri Bold" charset="0"/>
                <a:ea typeface="Calibri Bold" charset="0"/>
                <a:cs typeface="Calibri Bold" charset="0"/>
                <a:sym typeface="Calibri Bold" charset="0"/>
              </a:rPr>
              <a:t>Resilience</a:t>
            </a:r>
            <a:r>
              <a:rPr lang="en-US" altLang="en-US">
                <a:solidFill>
                  <a:srgbClr val="140F06"/>
                </a:solidFill>
                <a:latin typeface="Calibri" charset="0"/>
                <a:ea typeface="Calibri" charset="0"/>
                <a:cs typeface="Calibri" charset="0"/>
                <a:sym typeface="Calibri" charset="0"/>
              </a:rPr>
              <a:t>... Resilience is our ability to reengage; get back in the game and quickly! It is critical to every officer, leader and human being. Resilience we now know can be taught, practiced and developed. </a:t>
            </a:r>
          </a:p>
        </p:txBody>
      </p:sp>
    </p:spTree>
    <p:extLst>
      <p:ext uri="{BB962C8B-B14F-4D97-AF65-F5344CB8AC3E}">
        <p14:creationId xmlns:p14="http://schemas.microsoft.com/office/powerpoint/2010/main" val="202537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87042"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pPr>
            <a:r>
              <a:rPr lang="en-US" altLang="en-US">
                <a:solidFill>
                  <a:srgbClr val="140F06"/>
                </a:solidFill>
                <a:latin typeface="Calibri" charset="0"/>
                <a:ea typeface="Calibri" charset="0"/>
                <a:cs typeface="Calibri" charset="0"/>
                <a:sym typeface="Calibri" charset="0"/>
              </a:rPr>
              <a:t>1.	Refer participants to the table of contents and quickly review each module and what the substance of that module will be. Purpose of this is to give them an idea of what will be discussed over the course of the two days and to see how the topics support what has been discussed in the foundations module.</a:t>
            </a:r>
          </a:p>
          <a:p>
            <a:pPr marL="231219" indent="-231219">
              <a:lnSpc>
                <a:spcPct val="120000"/>
              </a:lnSpc>
            </a:pPr>
            <a:endParaRPr lang="en-US" altLang="en-US" sz="2200">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536085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2E850E3-14D9-425B-A8BB-7E308D2C9D2F}" type="slidenum">
              <a:rPr lang="en-US" smtClean="0"/>
              <a:t>2</a:t>
            </a:fld>
            <a:endParaRPr lang="en-US"/>
          </a:p>
        </p:txBody>
      </p:sp>
    </p:spTree>
    <p:extLst>
      <p:ext uri="{BB962C8B-B14F-4D97-AF65-F5344CB8AC3E}">
        <p14:creationId xmlns:p14="http://schemas.microsoft.com/office/powerpoint/2010/main" val="4208676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r>
              <a:rPr lang="en-US" altLang="en-US" dirty="0" smtClean="0"/>
              <a:t>Personalize this to the individual class if desired</a:t>
            </a:r>
          </a:p>
          <a:p>
            <a:r>
              <a:rPr lang="en-US" altLang="en-US" dirty="0" smtClean="0"/>
              <a:t>Survey</a:t>
            </a:r>
            <a:r>
              <a:rPr lang="en-US" altLang="en-US" baseline="0" dirty="0" smtClean="0"/>
              <a:t> monkey link can be added to the bottom of the slide</a:t>
            </a:r>
            <a:endParaRPr lang="en-US" altLang="en-US" dirty="0"/>
          </a:p>
        </p:txBody>
      </p:sp>
    </p:spTree>
    <p:extLst>
      <p:ext uri="{BB962C8B-B14F-4D97-AF65-F5344CB8AC3E}">
        <p14:creationId xmlns:p14="http://schemas.microsoft.com/office/powerpoint/2010/main" val="407021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30722"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lnSpc>
                <a:spcPct val="120000"/>
              </a:lnSpc>
              <a:spcBef>
                <a:spcPts val="910"/>
              </a:spcBef>
              <a:buFontTx/>
              <a:buAutoNum type="arabicPeriod"/>
            </a:pPr>
            <a:r>
              <a:rPr lang="en-US" altLang="en-US">
                <a:solidFill>
                  <a:srgbClr val="140F06"/>
                </a:solidFill>
                <a:latin typeface="Calibri" charset="0"/>
                <a:ea typeface="Calibri" charset="0"/>
                <a:cs typeface="Calibri" charset="0"/>
                <a:sym typeface="Calibri" charset="0"/>
              </a:rPr>
              <a:t> State: </a:t>
            </a:r>
            <a:r>
              <a:rPr lang="en-US" altLang="en-US">
                <a:solidFill>
                  <a:srgbClr val="140F06"/>
                </a:solidFill>
                <a:latin typeface="Calibri Bold Italic" charset="0"/>
                <a:ea typeface="Calibri Bold Italic" charset="0"/>
                <a:cs typeface="Calibri Bold Italic" charset="0"/>
                <a:sym typeface="Calibri Bold Italic" charset="0"/>
              </a:rPr>
              <a:t>“Blue Courage - we are all a part of the thin Blue Line - but the key word here is courage so let’s share a few thoughts about that.”</a:t>
            </a:r>
          </a:p>
          <a:p>
            <a:pPr>
              <a:lnSpc>
                <a:spcPct val="120000"/>
              </a:lnSpc>
              <a:spcBef>
                <a:spcPts val="910"/>
              </a:spcBef>
              <a:buFontTx/>
              <a:buAutoNum type="arabicPeriod"/>
            </a:pPr>
            <a:r>
              <a:rPr lang="en-US" altLang="en-US">
                <a:solidFill>
                  <a:srgbClr val="140F06"/>
                </a:solidFill>
                <a:latin typeface="Calibri" charset="0"/>
                <a:ea typeface="Calibri" charset="0"/>
                <a:cs typeface="Calibri" charset="0"/>
                <a:sym typeface="Calibri" charset="0"/>
              </a:rPr>
              <a:t> Read the Angelou quote and emphasize: Courage is the mother of all virtues - nothing that we say we are can be actualized without the courage to act on our values and beliefs. Courage is a lacking virtue in our world today. It takes courage to speak up, take a stand, do the right thing, have the hard conversation, resist temptation, to be faithful to another or a cause.</a:t>
            </a:r>
          </a:p>
          <a:p>
            <a:pPr>
              <a:lnSpc>
                <a:spcPct val="120000"/>
              </a:lnSpc>
              <a:spcBef>
                <a:spcPts val="910"/>
              </a:spcBef>
              <a:buFontTx/>
              <a:buAutoNum type="arabicPeriod"/>
            </a:pPr>
            <a:r>
              <a:rPr lang="en-US" altLang="en-US">
                <a:solidFill>
                  <a:srgbClr val="140F06"/>
                </a:solidFill>
                <a:latin typeface="Calibri" charset="0"/>
                <a:ea typeface="Calibri" charset="0"/>
                <a:cs typeface="Calibri" charset="0"/>
                <a:sym typeface="Calibri" charset="0"/>
              </a:rPr>
              <a:t> We just discussed the nobility of our profession - it takes courage to honor the nobility of policing to be a guardian of democracy and a servant to those we have sworn to protect.</a:t>
            </a:r>
          </a:p>
        </p:txBody>
      </p:sp>
    </p:spTree>
    <p:extLst>
      <p:ext uri="{BB962C8B-B14F-4D97-AF65-F5344CB8AC3E}">
        <p14:creationId xmlns:p14="http://schemas.microsoft.com/office/powerpoint/2010/main" val="3536028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30722"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lnSpc>
                <a:spcPct val="120000"/>
              </a:lnSpc>
              <a:spcBef>
                <a:spcPts val="910"/>
              </a:spcBef>
              <a:buFontTx/>
              <a:buAutoNum type="arabicPeriod"/>
            </a:pPr>
            <a:r>
              <a:rPr lang="en-US" altLang="en-US">
                <a:solidFill>
                  <a:srgbClr val="140F06"/>
                </a:solidFill>
                <a:latin typeface="Calibri" charset="0"/>
                <a:ea typeface="Calibri" charset="0"/>
                <a:cs typeface="Calibri" charset="0"/>
                <a:sym typeface="Calibri" charset="0"/>
              </a:rPr>
              <a:t> State: </a:t>
            </a:r>
            <a:r>
              <a:rPr lang="en-US" altLang="en-US">
                <a:solidFill>
                  <a:srgbClr val="140F06"/>
                </a:solidFill>
                <a:latin typeface="Calibri Bold Italic" charset="0"/>
                <a:ea typeface="Calibri Bold Italic" charset="0"/>
                <a:cs typeface="Calibri Bold Italic" charset="0"/>
                <a:sym typeface="Calibri Bold Italic" charset="0"/>
              </a:rPr>
              <a:t>“Blue Courage - we are all a part of the thin Blue Line - but the key word here is courage so let’s share a few thoughts about that.”</a:t>
            </a:r>
          </a:p>
          <a:p>
            <a:pPr>
              <a:lnSpc>
                <a:spcPct val="120000"/>
              </a:lnSpc>
              <a:spcBef>
                <a:spcPts val="910"/>
              </a:spcBef>
              <a:buFontTx/>
              <a:buAutoNum type="arabicPeriod"/>
            </a:pPr>
            <a:r>
              <a:rPr lang="en-US" altLang="en-US">
                <a:solidFill>
                  <a:srgbClr val="140F06"/>
                </a:solidFill>
                <a:latin typeface="Calibri" charset="0"/>
                <a:ea typeface="Calibri" charset="0"/>
                <a:cs typeface="Calibri" charset="0"/>
                <a:sym typeface="Calibri" charset="0"/>
              </a:rPr>
              <a:t> Read the Angelou quote and emphasize: Courage is the mother of all virtues - nothing that we say we are can be actualized without the courage to act on our values and beliefs. Courage is a lacking virtue in our world today. It takes courage to speak up, take a stand, do the right thing, have the hard conversation, resist temptation, to be faithful to another or a cause.</a:t>
            </a:r>
          </a:p>
          <a:p>
            <a:pPr>
              <a:lnSpc>
                <a:spcPct val="120000"/>
              </a:lnSpc>
              <a:spcBef>
                <a:spcPts val="910"/>
              </a:spcBef>
              <a:buFontTx/>
              <a:buAutoNum type="arabicPeriod"/>
            </a:pPr>
            <a:r>
              <a:rPr lang="en-US" altLang="en-US">
                <a:solidFill>
                  <a:srgbClr val="140F06"/>
                </a:solidFill>
                <a:latin typeface="Calibri" charset="0"/>
                <a:ea typeface="Calibri" charset="0"/>
                <a:cs typeface="Calibri" charset="0"/>
                <a:sym typeface="Calibri" charset="0"/>
              </a:rPr>
              <a:t> We just discussed the nobility of our profession - it takes courage to honor the nobility of policing to be a guardian of democracy and a servant to those we have sworn to protect.</a:t>
            </a:r>
          </a:p>
        </p:txBody>
      </p:sp>
    </p:spTree>
    <p:extLst>
      <p:ext uri="{BB962C8B-B14F-4D97-AF65-F5344CB8AC3E}">
        <p14:creationId xmlns:p14="http://schemas.microsoft.com/office/powerpoint/2010/main" val="1318764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63490"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1.	Read and reinforce each bullet - this should be done quickly and you can ask the audience after each one that if they disagree with any of these points shout it out and let’s talk about it. Example: “Do you agree that police education needs an upgrade - it is good but incomplete - yes?” Then do each bullet quickly!</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2.	Our belief and premise is:</a:t>
            </a:r>
          </a:p>
          <a:p>
            <a:pPr marL="231219" indent="-231219">
              <a:lnSpc>
                <a:spcPct val="120000"/>
              </a:lnSpc>
              <a:buClr>
                <a:srgbClr val="140F06"/>
              </a:buClr>
              <a:buSzPct val="125000"/>
              <a:buFont typeface="Calibri" charset="0"/>
              <a:buChar char="•"/>
            </a:pPr>
            <a:r>
              <a:rPr lang="en-US" altLang="en-US">
                <a:solidFill>
                  <a:srgbClr val="140F06"/>
                </a:solidFill>
                <a:latin typeface="Calibri" charset="0"/>
                <a:ea typeface="Calibri" charset="0"/>
                <a:cs typeface="Calibri" charset="0"/>
                <a:sym typeface="Calibri" charset="0"/>
              </a:rPr>
              <a:t>    </a:t>
            </a:r>
            <a:r>
              <a:rPr lang="en-US" altLang="en-US">
                <a:solidFill>
                  <a:srgbClr val="140F06"/>
                </a:solidFill>
                <a:latin typeface="Calibri Bold" charset="0"/>
                <a:ea typeface="Calibri Bold" charset="0"/>
                <a:cs typeface="Calibri Bold" charset="0"/>
                <a:sym typeface="Calibri Bold" charset="0"/>
              </a:rPr>
              <a:t>Police education</a:t>
            </a:r>
            <a:r>
              <a:rPr lang="en-US" altLang="en-US">
                <a:solidFill>
                  <a:srgbClr val="140F06"/>
                </a:solidFill>
                <a:latin typeface="Calibri" charset="0"/>
                <a:ea typeface="Calibri" charset="0"/>
                <a:cs typeface="Calibri" charset="0"/>
                <a:sym typeface="Calibri" charset="0"/>
              </a:rPr>
              <a:t>... How we educate our officers is good, but it is incomplete; we need an upgrade and a focus on the human development.</a:t>
            </a:r>
          </a:p>
          <a:p>
            <a:pPr marL="231219" indent="-231219">
              <a:lnSpc>
                <a:spcPct val="120000"/>
              </a:lnSpc>
              <a:buClr>
                <a:srgbClr val="140F06"/>
              </a:buClr>
              <a:buSzPct val="125000"/>
              <a:buFont typeface="Calibri" charset="0"/>
              <a:buChar char="•"/>
            </a:pPr>
            <a:r>
              <a:rPr lang="en-US" altLang="en-US">
                <a:solidFill>
                  <a:srgbClr val="140F06"/>
                </a:solidFill>
                <a:latin typeface="Calibri" charset="0"/>
                <a:ea typeface="Calibri" charset="0"/>
                <a:cs typeface="Calibri" charset="0"/>
                <a:sym typeface="Calibri" charset="0"/>
              </a:rPr>
              <a:t>    </a:t>
            </a:r>
            <a:r>
              <a:rPr lang="en-US" altLang="en-US">
                <a:solidFill>
                  <a:srgbClr val="140F06"/>
                </a:solidFill>
                <a:latin typeface="Calibri Bold" charset="0"/>
                <a:ea typeface="Calibri Bold" charset="0"/>
                <a:cs typeface="Calibri Bold" charset="0"/>
                <a:sym typeface="Calibri Bold" charset="0"/>
              </a:rPr>
              <a:t>Skill vs will focus</a:t>
            </a:r>
            <a:r>
              <a:rPr lang="en-US" altLang="en-US">
                <a:solidFill>
                  <a:srgbClr val="140F06"/>
                </a:solidFill>
                <a:latin typeface="Calibri" charset="0"/>
                <a:ea typeface="Calibri" charset="0"/>
                <a:cs typeface="Calibri" charset="0"/>
                <a:sym typeface="Calibri" charset="0"/>
              </a:rPr>
              <a:t>... We must balance skill training with will education that develops critical thinking, judgment, character, courage, etc.</a:t>
            </a:r>
          </a:p>
          <a:p>
            <a:pPr marL="231219" indent="-231219">
              <a:lnSpc>
                <a:spcPct val="120000"/>
              </a:lnSpc>
              <a:buClr>
                <a:srgbClr val="140F06"/>
              </a:buClr>
              <a:buSzPct val="125000"/>
              <a:buFont typeface="Calibri" charset="0"/>
              <a:buChar char="•"/>
            </a:pPr>
            <a:r>
              <a:rPr lang="en-US" altLang="en-US">
                <a:solidFill>
                  <a:srgbClr val="140F06"/>
                </a:solidFill>
                <a:latin typeface="Calibri" charset="0"/>
                <a:ea typeface="Calibri" charset="0"/>
                <a:cs typeface="Calibri" charset="0"/>
                <a:sym typeface="Calibri" charset="0"/>
              </a:rPr>
              <a:t>    </a:t>
            </a:r>
            <a:r>
              <a:rPr lang="en-US" altLang="en-US">
                <a:solidFill>
                  <a:srgbClr val="140F06"/>
                </a:solidFill>
                <a:latin typeface="Calibri Bold" charset="0"/>
                <a:ea typeface="Calibri Bold" charset="0"/>
                <a:cs typeface="Calibri Bold" charset="0"/>
                <a:sym typeface="Calibri Bold" charset="0"/>
              </a:rPr>
              <a:t>Master a craft</a:t>
            </a:r>
            <a:r>
              <a:rPr lang="en-US" altLang="en-US">
                <a:solidFill>
                  <a:srgbClr val="140F06"/>
                </a:solidFill>
                <a:latin typeface="Calibri" charset="0"/>
                <a:ea typeface="Calibri" charset="0"/>
                <a:cs typeface="Calibri" charset="0"/>
                <a:sym typeface="Calibri" charset="0"/>
              </a:rPr>
              <a:t>... We must be better at preparing officers for a career in policing and to “master” the craft of policing - more and more we are becoming convinced of what police educators have long said - policing is a craft that must continually be practiced to master. It should be our goal for officers to not just survive but to thrive in their careers!</a:t>
            </a:r>
            <a:endParaRPr lang="en-US" altLang="en-US">
              <a:solidFill>
                <a:srgbClr val="140F06"/>
              </a:solidFill>
              <a:latin typeface="Calibri Bold" charset="0"/>
              <a:ea typeface="Calibri Bold" charset="0"/>
              <a:cs typeface="Calibri Bold" charset="0"/>
              <a:sym typeface="Calibri Bold" charset="0"/>
            </a:endParaRPr>
          </a:p>
          <a:p>
            <a:pPr marL="231219" indent="-231219">
              <a:lnSpc>
                <a:spcPct val="120000"/>
              </a:lnSpc>
              <a:buClr>
                <a:srgbClr val="140F06"/>
              </a:buClr>
              <a:buSzPct val="125000"/>
              <a:buFont typeface="Calibri" charset="0"/>
              <a:buChar char="•"/>
            </a:pPr>
            <a:r>
              <a:rPr lang="en-US" altLang="en-US">
                <a:solidFill>
                  <a:srgbClr val="140F06"/>
                </a:solidFill>
                <a:latin typeface="Calibri Bold" charset="0"/>
                <a:ea typeface="Calibri Bold" charset="0"/>
                <a:cs typeface="Calibri Bold" charset="0"/>
                <a:sym typeface="Calibri Bold" charset="0"/>
              </a:rPr>
              <a:t>    Increasing complexity</a:t>
            </a:r>
            <a:r>
              <a:rPr lang="en-US" altLang="en-US">
                <a:solidFill>
                  <a:srgbClr val="140F06"/>
                </a:solidFill>
                <a:latin typeface="Calibri" charset="0"/>
                <a:ea typeface="Calibri" charset="0"/>
                <a:cs typeface="Calibri" charset="0"/>
                <a:sym typeface="Calibri" charset="0"/>
              </a:rPr>
              <a:t>... The world’s increasing complexity demands increased sophistication and a much greater degree of maturity, wisdom, wellness and wholeheartedness.</a:t>
            </a:r>
          </a:p>
          <a:p>
            <a:pPr marL="231219" indent="-231219">
              <a:lnSpc>
                <a:spcPct val="120000"/>
              </a:lnSpc>
              <a:buClr>
                <a:srgbClr val="140F06"/>
              </a:buClr>
              <a:buSzPct val="125000"/>
              <a:buFont typeface="Calibri" charset="0"/>
              <a:buChar char="•"/>
            </a:pPr>
            <a:r>
              <a:rPr lang="en-US" altLang="en-US">
                <a:solidFill>
                  <a:srgbClr val="140F06"/>
                </a:solidFill>
                <a:latin typeface="Calibri" charset="0"/>
                <a:ea typeface="Calibri" charset="0"/>
                <a:cs typeface="Calibri" charset="0"/>
                <a:sym typeface="Calibri" charset="0"/>
              </a:rPr>
              <a:t>    </a:t>
            </a:r>
            <a:r>
              <a:rPr lang="en-US" altLang="en-US">
                <a:solidFill>
                  <a:srgbClr val="140F06"/>
                </a:solidFill>
                <a:latin typeface="Calibri Bold" charset="0"/>
                <a:ea typeface="Calibri Bold" charset="0"/>
                <a:cs typeface="Calibri Bold" charset="0"/>
                <a:sym typeface="Calibri Bold" charset="0"/>
              </a:rPr>
              <a:t>Career long development</a:t>
            </a:r>
            <a:r>
              <a:rPr lang="en-US" altLang="en-US">
                <a:solidFill>
                  <a:srgbClr val="140F06"/>
                </a:solidFill>
                <a:latin typeface="Calibri" charset="0"/>
                <a:ea typeface="Calibri" charset="0"/>
                <a:cs typeface="Calibri" charset="0"/>
                <a:sym typeface="Calibri" charset="0"/>
              </a:rPr>
              <a:t>... Leadership development, like education and gaining wisdom and mastery, is a career - a life long, commitment. Most professions are described as “practices” for a reason - it is a never ending quest to improve and master your calling.</a:t>
            </a:r>
          </a:p>
        </p:txBody>
      </p:sp>
    </p:spTree>
    <p:extLst>
      <p:ext uri="{BB962C8B-B14F-4D97-AF65-F5344CB8AC3E}">
        <p14:creationId xmlns:p14="http://schemas.microsoft.com/office/powerpoint/2010/main" val="1184317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1.	State:  </a:t>
            </a:r>
            <a:r>
              <a:rPr lang="en-US" altLang="en-US">
                <a:solidFill>
                  <a:srgbClr val="140F06"/>
                </a:solidFill>
                <a:latin typeface="Calibri Bold Italic" charset="0"/>
                <a:ea typeface="Calibri Bold Italic" charset="0"/>
                <a:cs typeface="Calibri Bold Italic" charset="0"/>
                <a:sym typeface="Calibri Bold Italic" charset="0"/>
              </a:rPr>
              <a:t>“A few quotes to reinforce the previous thoughts:”</a:t>
            </a:r>
            <a:endParaRPr lang="en-US" altLang="en-US">
              <a:solidFill>
                <a:srgbClr val="140F06"/>
              </a:solidFill>
              <a:latin typeface="Calibri" charset="0"/>
              <a:ea typeface="Calibri" charset="0"/>
              <a:cs typeface="Calibri" charset="0"/>
              <a:sym typeface="Calibri" charset="0"/>
            </a:endParaRP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2.	Review: each quote relating them back to the Blue Courage thoughts on the previous slide.</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3.	Key points:</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	Slower on the draw: this is the key for Mindfulness and Awareness... Enhanced presence, intuition, our senses are alive, our cognitive ability and decision making is enhanced being more mindful and present never slows us down - it makes us better at everything!</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	Serve others: It is not noble or honorable to ignore ourselves in service of others. Nor is it smart or efficient. </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	Community care function: US Federal Courts have reinforced that policing has a “community care function” meaning policing cannot ignore the role we play as guardians and caretakers of our communities. That means we have a duty to care for everyone and everything in the communities we serve.</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	Legacy Profession: Because we touch lives in this business, we are a legacy profession. We intervene and intrude and insert ourselves into people’s lives. We become a part of the story of those lives, and those stories live for generations -- that is legacy! What we do matters to people.</a:t>
            </a:r>
          </a:p>
          <a:p>
            <a:pPr marL="231219" indent="-231219">
              <a:lnSpc>
                <a:spcPct val="120000"/>
              </a:lnSpc>
            </a:pPr>
            <a:endParaRPr lang="en-US" altLang="en-US" sz="2200">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3904155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1.	State:  </a:t>
            </a:r>
            <a:r>
              <a:rPr lang="en-US" altLang="en-US">
                <a:solidFill>
                  <a:srgbClr val="140F06"/>
                </a:solidFill>
                <a:latin typeface="Calibri Bold Italic" charset="0"/>
                <a:ea typeface="Calibri Bold Italic" charset="0"/>
                <a:cs typeface="Calibri Bold Italic" charset="0"/>
                <a:sym typeface="Calibri Bold Italic" charset="0"/>
              </a:rPr>
              <a:t>“A few quotes to reinforce the previous thoughts:”</a:t>
            </a:r>
            <a:endParaRPr lang="en-US" altLang="en-US">
              <a:solidFill>
                <a:srgbClr val="140F06"/>
              </a:solidFill>
              <a:latin typeface="Calibri" charset="0"/>
              <a:ea typeface="Calibri" charset="0"/>
              <a:cs typeface="Calibri" charset="0"/>
              <a:sym typeface="Calibri" charset="0"/>
            </a:endParaRP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2.	Review: each quote relating them back to the Blue Courage thoughts on the previous slide.</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3.	Key points:</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	Slower on the draw: this is the key for Mindfulness and Awareness... Enhanced presence, intuition, our senses are alive, our cognitive ability and decision making is enhanced being more mindful and present never slows us down - it makes us better at everything!</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	Serve others: It is not noble or honorable to ignore ourselves in service of others. Nor is it smart or efficient. </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	Community care function: US Federal Courts have reinforced that policing has a “community care function” meaning policing cannot ignore the role we play as guardians and caretakers of our communities. That means we have a duty to care for everyone and everything in the communities we serve.</a:t>
            </a:r>
          </a:p>
          <a:p>
            <a:pPr marL="231219" indent="-231219">
              <a:lnSpc>
                <a:spcPct val="120000"/>
              </a:lnSpc>
              <a:spcBef>
                <a:spcPts val="910"/>
              </a:spcBef>
            </a:pPr>
            <a:r>
              <a:rPr lang="en-US" altLang="en-US">
                <a:solidFill>
                  <a:srgbClr val="140F06"/>
                </a:solidFill>
                <a:latin typeface="Calibri" charset="0"/>
                <a:ea typeface="Calibri" charset="0"/>
                <a:cs typeface="Calibri" charset="0"/>
                <a:sym typeface="Calibri" charset="0"/>
              </a:rPr>
              <a:t>-	Legacy Profession: Because we touch lives in this business, we are a legacy profession. We intervene and intrude and insert ourselves into people’s lives. We become a part of the story of those lives, and those stories live for generations -- that is legacy! What we do matters to people.</a:t>
            </a:r>
          </a:p>
          <a:p>
            <a:pPr marL="231219" indent="-231219">
              <a:lnSpc>
                <a:spcPct val="120000"/>
              </a:lnSpc>
            </a:pPr>
            <a:endParaRPr lang="en-US" altLang="en-US" sz="2200">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104417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pPr>
            <a:r>
              <a:rPr lang="en-US" altLang="en-US" sz="2200" dirty="0">
                <a:latin typeface="Lucida Grande" charset="0"/>
                <a:ea typeface="Lucida Grande" charset="0"/>
                <a:cs typeface="Lucida Grande" charset="0"/>
                <a:sym typeface="Lucida Grande" charset="0"/>
              </a:rPr>
              <a:t>We graduate enthusiastic, committed, idealistic peace officers who NEVER intent to become “THAT OFFICER”…</a:t>
            </a:r>
          </a:p>
          <a:p>
            <a:pPr marL="231219" indent="-231219">
              <a:lnSpc>
                <a:spcPct val="120000"/>
              </a:lnSpc>
            </a:pPr>
            <a:r>
              <a:rPr lang="en-US" altLang="en-US" sz="2200" dirty="0">
                <a:latin typeface="Lucida Grande" charset="0"/>
                <a:ea typeface="Lucida Grande" charset="0"/>
                <a:cs typeface="Lucida Grande" charset="0"/>
                <a:sym typeface="Lucida Grande" charset="0"/>
              </a:rPr>
              <a:t>So… Where does “that officer” come from?</a:t>
            </a:r>
          </a:p>
        </p:txBody>
      </p:sp>
    </p:spTree>
    <p:extLst>
      <p:ext uri="{BB962C8B-B14F-4D97-AF65-F5344CB8AC3E}">
        <p14:creationId xmlns:p14="http://schemas.microsoft.com/office/powerpoint/2010/main" val="121148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66813" y="692150"/>
            <a:ext cx="4616450" cy="3463925"/>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95008" y="4387136"/>
            <a:ext cx="5560060" cy="415623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231219" indent="-231219">
              <a:lnSpc>
                <a:spcPct val="120000"/>
              </a:lnSpc>
            </a:pPr>
            <a:r>
              <a:rPr lang="en-US" altLang="en-US" sz="2200" dirty="0">
                <a:latin typeface="Lucida Grande" charset="0"/>
                <a:ea typeface="Lucida Grande" charset="0"/>
                <a:cs typeface="Lucida Grande" charset="0"/>
                <a:sym typeface="Lucida Grande" charset="0"/>
              </a:rPr>
              <a:t>We graduate enthusiastic, committed, idealistic peace officers who NEVER intent to become “THAT OFFICER”…</a:t>
            </a:r>
          </a:p>
          <a:p>
            <a:pPr marL="231219" indent="-231219">
              <a:lnSpc>
                <a:spcPct val="120000"/>
              </a:lnSpc>
            </a:pPr>
            <a:r>
              <a:rPr lang="en-US" altLang="en-US" sz="2200" dirty="0">
                <a:latin typeface="Lucida Grande" charset="0"/>
                <a:ea typeface="Lucida Grande" charset="0"/>
                <a:cs typeface="Lucida Grande" charset="0"/>
                <a:sym typeface="Lucida Grande" charset="0"/>
              </a:rPr>
              <a:t>So… Where does “that officer</a:t>
            </a:r>
            <a:r>
              <a:rPr lang="en-US" altLang="en-US" sz="2200">
                <a:latin typeface="Lucida Grande" charset="0"/>
                <a:ea typeface="Lucida Grande" charset="0"/>
                <a:cs typeface="Lucida Grande" charset="0"/>
                <a:sym typeface="Lucida Grande" charset="0"/>
              </a:rPr>
              <a:t>” come from?</a:t>
            </a:r>
            <a:endParaRPr lang="en-US" altLang="en-US" sz="2200" dirty="0">
              <a:latin typeface="Lucida Grande" charset="0"/>
              <a:ea typeface="Lucida Grande" charset="0"/>
              <a:cs typeface="Lucida Grande" charset="0"/>
              <a:sym typeface="Lucida Grande" charset="0"/>
            </a:endParaRPr>
          </a:p>
        </p:txBody>
      </p:sp>
    </p:spTree>
    <p:extLst>
      <p:ext uri="{BB962C8B-B14F-4D97-AF65-F5344CB8AC3E}">
        <p14:creationId xmlns:p14="http://schemas.microsoft.com/office/powerpoint/2010/main" val="3531387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64"/>
            <a:ext cx="6400354" cy="1752451"/>
          </a:xfrm>
        </p:spPr>
        <p:txBody>
          <a:bodyPr/>
          <a:lstStyle>
            <a:lvl1pPr marL="0" indent="0" algn="ctr">
              <a:buNone/>
              <a:defRPr/>
            </a:lvl1pPr>
            <a:lvl2pPr marL="321175" indent="0" algn="ctr">
              <a:buNone/>
              <a:defRPr/>
            </a:lvl2pPr>
            <a:lvl3pPr marL="642354" indent="0" algn="ctr">
              <a:buNone/>
              <a:defRPr/>
            </a:lvl3pPr>
            <a:lvl4pPr marL="963530" indent="0" algn="ctr">
              <a:buNone/>
              <a:defRPr/>
            </a:lvl4pPr>
            <a:lvl5pPr marL="1284710" indent="0" algn="ctr">
              <a:buNone/>
              <a:defRPr/>
            </a:lvl5pPr>
            <a:lvl6pPr marL="1605888" indent="0" algn="ctr">
              <a:buNone/>
              <a:defRPr/>
            </a:lvl6pPr>
            <a:lvl7pPr marL="1927066" indent="0" algn="ctr">
              <a:buNone/>
              <a:defRPr/>
            </a:lvl7pPr>
            <a:lvl8pPr marL="2248246" indent="0" algn="ctr">
              <a:buNone/>
              <a:defRPr/>
            </a:lvl8pPr>
            <a:lvl9pPr marL="256942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96805683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637938"/>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lIns="64291" tIns="32146" rIns="64291" bIns="32146"/>
          <a:lstStyle/>
          <a:p>
            <a:r>
              <a:rPr lang="en-US" smtClean="0"/>
              <a:t>Click to edit Master title style</a:t>
            </a:r>
            <a:endParaRPr lang="en-US"/>
          </a:p>
        </p:txBody>
      </p:sp>
      <p:sp>
        <p:nvSpPr>
          <p:cNvPr id="3" name="Subtitle 2"/>
          <p:cNvSpPr>
            <a:spLocks noGrp="1"/>
          </p:cNvSpPr>
          <p:nvPr>
            <p:ph type="subTitle" idx="1"/>
          </p:nvPr>
        </p:nvSpPr>
        <p:spPr>
          <a:xfrm>
            <a:off x="1371824" y="3886647"/>
            <a:ext cx="6400354" cy="1752451"/>
          </a:xfrm>
          <a:prstGeom prst="rect">
            <a:avLst/>
          </a:prstGeom>
        </p:spPr>
        <p:txBody>
          <a:bodyPr lIns="64291" tIns="32146" rIns="64291" bIns="32146"/>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70684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91" tIns="32146" rIns="64291" bIns="32146"/>
          <a:lstStyle/>
          <a:p>
            <a:r>
              <a:rPr lang="en-US" smtClean="0"/>
              <a:t>Click to edit Master title style</a:t>
            </a:r>
            <a:endParaRPr lang="en-US"/>
          </a:p>
        </p:txBody>
      </p:sp>
      <p:sp>
        <p:nvSpPr>
          <p:cNvPr id="3" name="Content Placeholder 2"/>
          <p:cNvSpPr>
            <a:spLocks noGrp="1"/>
          </p:cNvSpPr>
          <p:nvPr>
            <p:ph idx="1"/>
          </p:nvPr>
        </p:nvSpPr>
        <p:spPr>
          <a:xfrm>
            <a:off x="457647" y="1600647"/>
            <a:ext cx="8228707" cy="4525119"/>
          </a:xfrm>
          <a:prstGeom prst="rect">
            <a:avLst/>
          </a:prstGeom>
        </p:spPr>
        <p:txBody>
          <a:bodyPr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890381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a:prstGeom prst="rect">
            <a:avLst/>
          </a:prstGeom>
        </p:spPr>
        <p:txBody>
          <a:bodyPr lIns="64291" tIns="32146" rIns="64291" bIns="32146"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lIns="64291" tIns="32146" rIns="64291" bIns="32146"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en-US" smtClean="0"/>
              <a:t>Click to edit Master text styles</a:t>
            </a:r>
          </a:p>
        </p:txBody>
      </p:sp>
    </p:spTree>
    <p:extLst>
      <p:ext uri="{BB962C8B-B14F-4D97-AF65-F5344CB8AC3E}">
        <p14:creationId xmlns:p14="http://schemas.microsoft.com/office/powerpoint/2010/main" val="4291639747"/>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91" tIns="32146" rIns="64291" bIns="32146"/>
          <a:lstStyle/>
          <a:p>
            <a:r>
              <a:rPr lang="en-US" smtClean="0"/>
              <a:t>Click to edit Master title style</a:t>
            </a:r>
            <a:endParaRPr lang="en-US"/>
          </a:p>
        </p:txBody>
      </p:sp>
      <p:sp>
        <p:nvSpPr>
          <p:cNvPr id="3" name="Content Placeholder 2"/>
          <p:cNvSpPr>
            <a:spLocks noGrp="1"/>
          </p:cNvSpPr>
          <p:nvPr>
            <p:ph sz="half" idx="1"/>
          </p:nvPr>
        </p:nvSpPr>
        <p:spPr>
          <a:xfrm>
            <a:off x="457647" y="1600647"/>
            <a:ext cx="4060775" cy="4525119"/>
          </a:xfrm>
          <a:prstGeom prst="rect">
            <a:avLst/>
          </a:prstGeom>
        </p:spPr>
        <p:txBody>
          <a:bodyPr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47"/>
            <a:ext cx="4060775" cy="4525119"/>
          </a:xfrm>
          <a:prstGeom prst="rect">
            <a:avLst/>
          </a:prstGeom>
        </p:spPr>
        <p:txBody>
          <a:bodyPr lIns="64291" tIns="32146" rIns="64291" bIns="3214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4627339"/>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91" tIns="32146" rIns="64291" bIns="32146"/>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lIns="64291" tIns="32146" rIns="64291" bIns="32146"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lIns="64291" tIns="32146" rIns="64291" bIns="3214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577242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91" tIns="32146" rIns="64291" bIns="32146"/>
          <a:lstStyle/>
          <a:p>
            <a:r>
              <a:rPr lang="en-US" smtClean="0"/>
              <a:t>Click to edit Master title style</a:t>
            </a:r>
            <a:endParaRPr lang="en-US"/>
          </a:p>
        </p:txBody>
      </p:sp>
    </p:spTree>
    <p:extLst>
      <p:ext uri="{BB962C8B-B14F-4D97-AF65-F5344CB8AC3E}">
        <p14:creationId xmlns:p14="http://schemas.microsoft.com/office/powerpoint/2010/main" val="232588367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55550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a:prstGeom prst="rect">
            <a:avLst/>
          </a:prstGeom>
        </p:spPr>
        <p:txBody>
          <a:bodyPr lIns="64291" tIns="32146" rIns="64291" bIns="32146"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2"/>
            <a:ext cx="5111130" cy="5852294"/>
          </a:xfrm>
          <a:prstGeom prst="rect">
            <a:avLst/>
          </a:prstGeom>
        </p:spPr>
        <p:txBody>
          <a:bodyPr lIns="64291" tIns="32146" rIns="64291" bIns="3214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47" y="1435448"/>
            <a:ext cx="3008189" cy="4690318"/>
          </a:xfrm>
          <a:prstGeom prst="rect">
            <a:avLst/>
          </a:prstGeom>
        </p:spPr>
        <p:txBody>
          <a:bodyPr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402899244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a:prstGeom prst="rect">
            <a:avLst/>
          </a:prstGeom>
        </p:spPr>
        <p:txBody>
          <a:bodyPr lIns="64291" tIns="32146" rIns="64291" bIns="32146"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5" y="612800"/>
            <a:ext cx="5486177" cy="4114354"/>
          </a:xfrm>
          <a:prstGeom prst="rect">
            <a:avLst/>
          </a:prstGeom>
        </p:spPr>
        <p:txBody>
          <a:bodyPr lIns="64291" tIns="32146" rIns="64291" bIns="32146"/>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endParaRPr lang="en-US"/>
          </a:p>
        </p:txBody>
      </p:sp>
      <p:sp>
        <p:nvSpPr>
          <p:cNvPr id="4" name="Text Placeholder 3"/>
          <p:cNvSpPr>
            <a:spLocks noGrp="1"/>
          </p:cNvSpPr>
          <p:nvPr>
            <p:ph type="body" sz="half" idx="2"/>
          </p:nvPr>
        </p:nvSpPr>
        <p:spPr>
          <a:xfrm>
            <a:off x="1792635" y="5367859"/>
            <a:ext cx="5486177" cy="804788"/>
          </a:xfrm>
          <a:prstGeom prst="rect">
            <a:avLst/>
          </a:prstGeom>
        </p:spPr>
        <p:txBody>
          <a:bodyPr lIns="64291" tIns="32146" rIns="64291" bIns="32146"/>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en-US" smtClean="0"/>
              <a:t>Click to edit Master text styles</a:t>
            </a:r>
          </a:p>
        </p:txBody>
      </p:sp>
    </p:spTree>
    <p:extLst>
      <p:ext uri="{BB962C8B-B14F-4D97-AF65-F5344CB8AC3E}">
        <p14:creationId xmlns:p14="http://schemas.microsoft.com/office/powerpoint/2010/main" val="196930004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91" tIns="32146" rIns="64291" bIns="3214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47"/>
            <a:ext cx="8228707" cy="4525119"/>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15548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86" y="1151930"/>
            <a:ext cx="5411391" cy="31789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277398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91" tIns="32146" rIns="64291" bIns="3214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91" tIns="32146" rIns="64291" bIns="3214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998305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64"/>
            <a:ext cx="6400354" cy="1752451"/>
          </a:xfrm>
        </p:spPr>
        <p:txBody>
          <a:bodyPr/>
          <a:lstStyle>
            <a:lvl1pPr marL="0" indent="0" algn="ctr">
              <a:buNone/>
              <a:defRPr/>
            </a:lvl1pPr>
            <a:lvl2pPr marL="321175" indent="0" algn="ctr">
              <a:buNone/>
              <a:defRPr/>
            </a:lvl2pPr>
            <a:lvl3pPr marL="642354" indent="0" algn="ctr">
              <a:buNone/>
              <a:defRPr/>
            </a:lvl3pPr>
            <a:lvl4pPr marL="963530" indent="0" algn="ctr">
              <a:buNone/>
              <a:defRPr/>
            </a:lvl4pPr>
            <a:lvl5pPr marL="1284710" indent="0" algn="ctr">
              <a:buNone/>
              <a:defRPr/>
            </a:lvl5pPr>
            <a:lvl6pPr marL="1605888" indent="0" algn="ctr">
              <a:buNone/>
              <a:defRPr/>
            </a:lvl6pPr>
            <a:lvl7pPr marL="1927066" indent="0" algn="ctr">
              <a:buNone/>
              <a:defRPr/>
            </a:lvl7pPr>
            <a:lvl8pPr marL="2248246" indent="0" algn="ctr">
              <a:buNone/>
              <a:defRPr/>
            </a:lvl8pPr>
            <a:lvl9pPr marL="256942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603632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7933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175" indent="0">
              <a:buNone/>
              <a:defRPr sz="1300"/>
            </a:lvl2pPr>
            <a:lvl3pPr marL="642354" indent="0">
              <a:buNone/>
              <a:defRPr sz="1100"/>
            </a:lvl3pPr>
            <a:lvl4pPr marL="963530" indent="0">
              <a:buNone/>
              <a:defRPr sz="1000"/>
            </a:lvl4pPr>
            <a:lvl5pPr marL="1284710" indent="0">
              <a:buNone/>
              <a:defRPr sz="1000"/>
            </a:lvl5pPr>
            <a:lvl6pPr marL="1605888" indent="0">
              <a:buNone/>
              <a:defRPr sz="1000"/>
            </a:lvl6pPr>
            <a:lvl7pPr marL="1927066" indent="0">
              <a:buNone/>
              <a:defRPr sz="1000"/>
            </a:lvl7pPr>
            <a:lvl8pPr marL="2248246" indent="0">
              <a:buNone/>
              <a:defRPr sz="1000"/>
            </a:lvl8pPr>
            <a:lvl9pPr marL="2569423" indent="0">
              <a:buNone/>
              <a:defRPr sz="1000"/>
            </a:lvl9pPr>
          </a:lstStyle>
          <a:p>
            <a:pPr lvl="0"/>
            <a:r>
              <a:rPr lang="en-US" smtClean="0"/>
              <a:t>Click to edit Master text styles</a:t>
            </a:r>
          </a:p>
        </p:txBody>
      </p:sp>
    </p:spTree>
    <p:extLst>
      <p:ext uri="{BB962C8B-B14F-4D97-AF65-F5344CB8AC3E}">
        <p14:creationId xmlns:p14="http://schemas.microsoft.com/office/powerpoint/2010/main" val="342688194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946689"/>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6689"/>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552338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175" indent="0">
              <a:buNone/>
              <a:defRPr sz="1400" b="1"/>
            </a:lvl2pPr>
            <a:lvl3pPr marL="642354" indent="0">
              <a:buNone/>
              <a:defRPr sz="1300" b="1"/>
            </a:lvl3pPr>
            <a:lvl4pPr marL="963530" indent="0">
              <a:buNone/>
              <a:defRPr sz="1100" b="1"/>
            </a:lvl4pPr>
            <a:lvl5pPr marL="1284710" indent="0">
              <a:buNone/>
              <a:defRPr sz="1100" b="1"/>
            </a:lvl5pPr>
            <a:lvl6pPr marL="1605888" indent="0">
              <a:buNone/>
              <a:defRPr sz="1100" b="1"/>
            </a:lvl6pPr>
            <a:lvl7pPr marL="1927066" indent="0">
              <a:buNone/>
              <a:defRPr sz="1100" b="1"/>
            </a:lvl7pPr>
            <a:lvl8pPr marL="2248246" indent="0">
              <a:buNone/>
              <a:defRPr sz="1100" b="1"/>
            </a:lvl8pPr>
            <a:lvl9pPr marL="2569423"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175" indent="0">
              <a:buNone/>
              <a:defRPr sz="1400" b="1"/>
            </a:lvl2pPr>
            <a:lvl3pPr marL="642354" indent="0">
              <a:buNone/>
              <a:defRPr sz="1300" b="1"/>
            </a:lvl3pPr>
            <a:lvl4pPr marL="963530" indent="0">
              <a:buNone/>
              <a:defRPr sz="1100" b="1"/>
            </a:lvl4pPr>
            <a:lvl5pPr marL="1284710" indent="0">
              <a:buNone/>
              <a:defRPr sz="1100" b="1"/>
            </a:lvl5pPr>
            <a:lvl6pPr marL="1605888" indent="0">
              <a:buNone/>
              <a:defRPr sz="1100" b="1"/>
            </a:lvl6pPr>
            <a:lvl7pPr marL="1927066" indent="0">
              <a:buNone/>
              <a:defRPr sz="1100" b="1"/>
            </a:lvl7pPr>
            <a:lvl8pPr marL="2248246" indent="0">
              <a:buNone/>
              <a:defRPr sz="1100" b="1"/>
            </a:lvl8pPr>
            <a:lvl9pPr marL="2569423"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95248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3733613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41154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4" y="273490"/>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4" y="1435448"/>
            <a:ext cx="3008189" cy="4690318"/>
          </a:xfrm>
        </p:spPr>
        <p:txBody>
          <a:bodyPr/>
          <a:lstStyle>
            <a:lvl1pPr marL="0" indent="0">
              <a:buNone/>
              <a:defRPr sz="1000"/>
            </a:lvl1pPr>
            <a:lvl2pPr marL="321175" indent="0">
              <a:buNone/>
              <a:defRPr sz="800"/>
            </a:lvl2pPr>
            <a:lvl3pPr marL="642354" indent="0">
              <a:buNone/>
              <a:defRPr sz="700"/>
            </a:lvl3pPr>
            <a:lvl4pPr marL="963530" indent="0">
              <a:buNone/>
              <a:defRPr sz="600"/>
            </a:lvl4pPr>
            <a:lvl5pPr marL="1284710" indent="0">
              <a:buNone/>
              <a:defRPr sz="600"/>
            </a:lvl5pPr>
            <a:lvl6pPr marL="1605888" indent="0">
              <a:buNone/>
              <a:defRPr sz="600"/>
            </a:lvl6pPr>
            <a:lvl7pPr marL="1927066" indent="0">
              <a:buNone/>
              <a:defRPr sz="600"/>
            </a:lvl7pPr>
            <a:lvl8pPr marL="2248246" indent="0">
              <a:buNone/>
              <a:defRPr sz="600"/>
            </a:lvl8pPr>
            <a:lvl9pPr marL="2569423" indent="0">
              <a:buNone/>
              <a:defRPr sz="600"/>
            </a:lvl9pPr>
          </a:lstStyle>
          <a:p>
            <a:pPr lvl="0"/>
            <a:r>
              <a:rPr lang="en-US" smtClean="0"/>
              <a:t>Click to edit Master text styles</a:t>
            </a:r>
          </a:p>
        </p:txBody>
      </p:sp>
    </p:spTree>
    <p:extLst>
      <p:ext uri="{BB962C8B-B14F-4D97-AF65-F5344CB8AC3E}">
        <p14:creationId xmlns:p14="http://schemas.microsoft.com/office/powerpoint/2010/main" val="26388837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5582349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2"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52" y="612800"/>
            <a:ext cx="5486177" cy="4114354"/>
          </a:xfrm>
        </p:spPr>
        <p:txBody>
          <a:bodyPr/>
          <a:lstStyle>
            <a:lvl1pPr marL="0" indent="0">
              <a:buNone/>
              <a:defRPr sz="2200"/>
            </a:lvl1pPr>
            <a:lvl2pPr marL="321175" indent="0">
              <a:buNone/>
              <a:defRPr sz="2000"/>
            </a:lvl2pPr>
            <a:lvl3pPr marL="642354" indent="0">
              <a:buNone/>
              <a:defRPr sz="1700"/>
            </a:lvl3pPr>
            <a:lvl4pPr marL="963530" indent="0">
              <a:buNone/>
              <a:defRPr sz="1400"/>
            </a:lvl4pPr>
            <a:lvl5pPr marL="1284710" indent="0">
              <a:buNone/>
              <a:defRPr sz="1400"/>
            </a:lvl5pPr>
            <a:lvl6pPr marL="1605888" indent="0">
              <a:buNone/>
              <a:defRPr sz="1400"/>
            </a:lvl6pPr>
            <a:lvl7pPr marL="1927066" indent="0">
              <a:buNone/>
              <a:defRPr sz="1400"/>
            </a:lvl7pPr>
            <a:lvl8pPr marL="2248246" indent="0">
              <a:buNone/>
              <a:defRPr sz="1400"/>
            </a:lvl8pPr>
            <a:lvl9pPr marL="2569423" indent="0">
              <a:buNone/>
              <a:defRPr sz="1400"/>
            </a:lvl9pPr>
          </a:lstStyle>
          <a:p>
            <a:endParaRPr lang="en-US"/>
          </a:p>
        </p:txBody>
      </p:sp>
      <p:sp>
        <p:nvSpPr>
          <p:cNvPr id="4" name="Text Placeholder 3"/>
          <p:cNvSpPr>
            <a:spLocks noGrp="1"/>
          </p:cNvSpPr>
          <p:nvPr>
            <p:ph type="body" sz="half" idx="2"/>
          </p:nvPr>
        </p:nvSpPr>
        <p:spPr>
          <a:xfrm>
            <a:off x="1792652" y="5367860"/>
            <a:ext cx="5486177" cy="804788"/>
          </a:xfrm>
        </p:spPr>
        <p:txBody>
          <a:bodyPr/>
          <a:lstStyle>
            <a:lvl1pPr marL="0" indent="0">
              <a:buNone/>
              <a:defRPr sz="1000"/>
            </a:lvl1pPr>
            <a:lvl2pPr marL="321175" indent="0">
              <a:buNone/>
              <a:defRPr sz="800"/>
            </a:lvl2pPr>
            <a:lvl3pPr marL="642354" indent="0">
              <a:buNone/>
              <a:defRPr sz="700"/>
            </a:lvl3pPr>
            <a:lvl4pPr marL="963530" indent="0">
              <a:buNone/>
              <a:defRPr sz="600"/>
            </a:lvl4pPr>
            <a:lvl5pPr marL="1284710" indent="0">
              <a:buNone/>
              <a:defRPr sz="600"/>
            </a:lvl5pPr>
            <a:lvl6pPr marL="1605888" indent="0">
              <a:buNone/>
              <a:defRPr sz="600"/>
            </a:lvl6pPr>
            <a:lvl7pPr marL="1927066" indent="0">
              <a:buNone/>
              <a:defRPr sz="600"/>
            </a:lvl7pPr>
            <a:lvl8pPr marL="2248246" indent="0">
              <a:buNone/>
              <a:defRPr sz="600"/>
            </a:lvl8pPr>
            <a:lvl9pPr marL="2569423" indent="0">
              <a:buNone/>
              <a:defRPr sz="600"/>
            </a:lvl9pPr>
          </a:lstStyle>
          <a:p>
            <a:pPr lvl="0"/>
            <a:r>
              <a:rPr lang="en-US" smtClean="0"/>
              <a:t>Click to edit Master text styles</a:t>
            </a:r>
          </a:p>
        </p:txBody>
      </p:sp>
    </p:spTree>
    <p:extLst>
      <p:ext uri="{BB962C8B-B14F-4D97-AF65-F5344CB8AC3E}">
        <p14:creationId xmlns:p14="http://schemas.microsoft.com/office/powerpoint/2010/main" val="93853910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750979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8213" y="-250032"/>
            <a:ext cx="1841748" cy="62150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250032"/>
            <a:ext cx="5418088" cy="62150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081087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lIns="64236" tIns="32116" rIns="64236" bIns="32116"/>
          <a:lstStyle/>
          <a:p>
            <a:r>
              <a:rPr lang="en-US" smtClean="0"/>
              <a:t>Click to edit Master title style</a:t>
            </a:r>
            <a:endParaRPr lang="en-US"/>
          </a:p>
        </p:txBody>
      </p:sp>
      <p:sp>
        <p:nvSpPr>
          <p:cNvPr id="3" name="Subtitle 2"/>
          <p:cNvSpPr>
            <a:spLocks noGrp="1"/>
          </p:cNvSpPr>
          <p:nvPr>
            <p:ph type="subTitle" idx="1"/>
          </p:nvPr>
        </p:nvSpPr>
        <p:spPr>
          <a:xfrm>
            <a:off x="1371824" y="3886664"/>
            <a:ext cx="6400354" cy="1752451"/>
          </a:xfrm>
          <a:prstGeom prst="rect">
            <a:avLst/>
          </a:prstGeom>
        </p:spPr>
        <p:txBody>
          <a:bodyPr lIns="64236" tIns="32116" rIns="64236" bIns="32116"/>
          <a:lstStyle>
            <a:lvl1pPr marL="0" indent="0" algn="ctr">
              <a:buNone/>
              <a:defRPr/>
            </a:lvl1pPr>
            <a:lvl2pPr marL="321175" indent="0" algn="ctr">
              <a:buNone/>
              <a:defRPr/>
            </a:lvl2pPr>
            <a:lvl3pPr marL="642354" indent="0" algn="ctr">
              <a:buNone/>
              <a:defRPr/>
            </a:lvl3pPr>
            <a:lvl4pPr marL="963530" indent="0" algn="ctr">
              <a:buNone/>
              <a:defRPr/>
            </a:lvl4pPr>
            <a:lvl5pPr marL="1284710" indent="0" algn="ctr">
              <a:buNone/>
              <a:defRPr/>
            </a:lvl5pPr>
            <a:lvl6pPr marL="1605888" indent="0" algn="ctr">
              <a:buNone/>
              <a:defRPr/>
            </a:lvl6pPr>
            <a:lvl7pPr marL="1927066" indent="0" algn="ctr">
              <a:buNone/>
              <a:defRPr/>
            </a:lvl7pPr>
            <a:lvl8pPr marL="2248246" indent="0" algn="ctr">
              <a:buNone/>
              <a:defRPr/>
            </a:lvl8pPr>
            <a:lvl9pPr marL="256942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7181785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36" tIns="32116" rIns="64236" bIns="32116"/>
          <a:lstStyle/>
          <a:p>
            <a:r>
              <a:rPr lang="en-US" smtClean="0"/>
              <a:t>Click to edit Master title style</a:t>
            </a:r>
            <a:endParaRPr lang="en-US"/>
          </a:p>
        </p:txBody>
      </p:sp>
      <p:sp>
        <p:nvSpPr>
          <p:cNvPr id="3" name="Content Placeholder 2"/>
          <p:cNvSpPr>
            <a:spLocks noGrp="1"/>
          </p:cNvSpPr>
          <p:nvPr>
            <p:ph idx="1"/>
          </p:nvPr>
        </p:nvSpPr>
        <p:spPr>
          <a:xfrm>
            <a:off x="457647" y="1600664"/>
            <a:ext cx="8228707" cy="4525119"/>
          </a:xfrm>
          <a:prstGeom prst="rect">
            <a:avLst/>
          </a:prstGeom>
        </p:spPr>
        <p:txBody>
          <a:bodyPr lIns="64236" tIns="32116" rIns="64236" bIns="321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194366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lIns="64236" tIns="32116" rIns="64236" bIns="32116"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lIns="64236" tIns="32116" rIns="64236" bIns="32116" anchor="b"/>
          <a:lstStyle>
            <a:lvl1pPr marL="0" indent="0">
              <a:buNone/>
              <a:defRPr sz="1400"/>
            </a:lvl1pPr>
            <a:lvl2pPr marL="321175" indent="0">
              <a:buNone/>
              <a:defRPr sz="1300"/>
            </a:lvl2pPr>
            <a:lvl3pPr marL="642354" indent="0">
              <a:buNone/>
              <a:defRPr sz="1100"/>
            </a:lvl3pPr>
            <a:lvl4pPr marL="963530" indent="0">
              <a:buNone/>
              <a:defRPr sz="1000"/>
            </a:lvl4pPr>
            <a:lvl5pPr marL="1284710" indent="0">
              <a:buNone/>
              <a:defRPr sz="1000"/>
            </a:lvl5pPr>
            <a:lvl6pPr marL="1605888" indent="0">
              <a:buNone/>
              <a:defRPr sz="1000"/>
            </a:lvl6pPr>
            <a:lvl7pPr marL="1927066" indent="0">
              <a:buNone/>
              <a:defRPr sz="1000"/>
            </a:lvl7pPr>
            <a:lvl8pPr marL="2248246" indent="0">
              <a:buNone/>
              <a:defRPr sz="1000"/>
            </a:lvl8pPr>
            <a:lvl9pPr marL="2569423" indent="0">
              <a:buNone/>
              <a:defRPr sz="1000"/>
            </a:lvl9pPr>
          </a:lstStyle>
          <a:p>
            <a:pPr lvl="0"/>
            <a:r>
              <a:rPr lang="en-US" smtClean="0"/>
              <a:t>Click to edit Master text styles</a:t>
            </a:r>
          </a:p>
        </p:txBody>
      </p:sp>
    </p:spTree>
    <p:extLst>
      <p:ext uri="{BB962C8B-B14F-4D97-AF65-F5344CB8AC3E}">
        <p14:creationId xmlns:p14="http://schemas.microsoft.com/office/powerpoint/2010/main" val="87640324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36" tIns="32116" rIns="64236" bIns="32116"/>
          <a:lstStyle/>
          <a:p>
            <a:r>
              <a:rPr lang="en-US" smtClean="0"/>
              <a:t>Click to edit Master title style</a:t>
            </a:r>
            <a:endParaRPr lang="en-US"/>
          </a:p>
        </p:txBody>
      </p:sp>
      <p:sp>
        <p:nvSpPr>
          <p:cNvPr id="3" name="Content Placeholder 2"/>
          <p:cNvSpPr>
            <a:spLocks noGrp="1"/>
          </p:cNvSpPr>
          <p:nvPr>
            <p:ph sz="half" idx="1"/>
          </p:nvPr>
        </p:nvSpPr>
        <p:spPr>
          <a:xfrm>
            <a:off x="457648" y="1600664"/>
            <a:ext cx="4060775" cy="4525119"/>
          </a:xfrm>
          <a:prstGeom prst="rect">
            <a:avLst/>
          </a:prstGeom>
        </p:spPr>
        <p:txBody>
          <a:bodyPr lIns="64236" tIns="32116" rIns="64236" bIns="3211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64"/>
            <a:ext cx="4060775" cy="4525119"/>
          </a:xfrm>
          <a:prstGeom prst="rect">
            <a:avLst/>
          </a:prstGeom>
        </p:spPr>
        <p:txBody>
          <a:bodyPr lIns="64236" tIns="32116" rIns="64236" bIns="3211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606448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36" tIns="32116" rIns="64236" bIns="32116"/>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lIns="64236" tIns="32116" rIns="64236" bIns="32116" anchor="b"/>
          <a:lstStyle>
            <a:lvl1pPr marL="0" indent="0">
              <a:buNone/>
              <a:defRPr sz="1700" b="1"/>
            </a:lvl1pPr>
            <a:lvl2pPr marL="321175" indent="0">
              <a:buNone/>
              <a:defRPr sz="1400" b="1"/>
            </a:lvl2pPr>
            <a:lvl3pPr marL="642354" indent="0">
              <a:buNone/>
              <a:defRPr sz="1300" b="1"/>
            </a:lvl3pPr>
            <a:lvl4pPr marL="963530" indent="0">
              <a:buNone/>
              <a:defRPr sz="1100" b="1"/>
            </a:lvl4pPr>
            <a:lvl5pPr marL="1284710" indent="0">
              <a:buNone/>
              <a:defRPr sz="1100" b="1"/>
            </a:lvl5pPr>
            <a:lvl6pPr marL="1605888" indent="0">
              <a:buNone/>
              <a:defRPr sz="1100" b="1"/>
            </a:lvl6pPr>
            <a:lvl7pPr marL="1927066" indent="0">
              <a:buNone/>
              <a:defRPr sz="1100" b="1"/>
            </a:lvl7pPr>
            <a:lvl8pPr marL="2248246" indent="0">
              <a:buNone/>
              <a:defRPr sz="1100" b="1"/>
            </a:lvl8pPr>
            <a:lvl9pPr marL="2569423"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lIns="64236" tIns="32116" rIns="64236" bIns="3211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lIns="64236" tIns="32116" rIns="64236" bIns="32116" anchor="b"/>
          <a:lstStyle>
            <a:lvl1pPr marL="0" indent="0">
              <a:buNone/>
              <a:defRPr sz="1700" b="1"/>
            </a:lvl1pPr>
            <a:lvl2pPr marL="321175" indent="0">
              <a:buNone/>
              <a:defRPr sz="1400" b="1"/>
            </a:lvl2pPr>
            <a:lvl3pPr marL="642354" indent="0">
              <a:buNone/>
              <a:defRPr sz="1300" b="1"/>
            </a:lvl3pPr>
            <a:lvl4pPr marL="963530" indent="0">
              <a:buNone/>
              <a:defRPr sz="1100" b="1"/>
            </a:lvl4pPr>
            <a:lvl5pPr marL="1284710" indent="0">
              <a:buNone/>
              <a:defRPr sz="1100" b="1"/>
            </a:lvl5pPr>
            <a:lvl6pPr marL="1605888" indent="0">
              <a:buNone/>
              <a:defRPr sz="1100" b="1"/>
            </a:lvl6pPr>
            <a:lvl7pPr marL="1927066" indent="0">
              <a:buNone/>
              <a:defRPr sz="1100" b="1"/>
            </a:lvl7pPr>
            <a:lvl8pPr marL="2248246" indent="0">
              <a:buNone/>
              <a:defRPr sz="1100" b="1"/>
            </a:lvl8pPr>
            <a:lvl9pPr marL="2569423"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lIns="64236" tIns="32116" rIns="64236" bIns="3211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834344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36" tIns="32116" rIns="64236" bIns="32116"/>
          <a:lstStyle/>
          <a:p>
            <a:r>
              <a:rPr lang="en-US" smtClean="0"/>
              <a:t>Click to edit Master title style</a:t>
            </a:r>
            <a:endParaRPr lang="en-US"/>
          </a:p>
        </p:txBody>
      </p:sp>
    </p:spTree>
    <p:extLst>
      <p:ext uri="{BB962C8B-B14F-4D97-AF65-F5344CB8AC3E}">
        <p14:creationId xmlns:p14="http://schemas.microsoft.com/office/powerpoint/2010/main" val="30607737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8905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175" indent="0">
              <a:buNone/>
              <a:defRPr sz="1300"/>
            </a:lvl2pPr>
            <a:lvl3pPr marL="642354" indent="0">
              <a:buNone/>
              <a:defRPr sz="1100"/>
            </a:lvl3pPr>
            <a:lvl4pPr marL="963530" indent="0">
              <a:buNone/>
              <a:defRPr sz="1000"/>
            </a:lvl4pPr>
            <a:lvl5pPr marL="1284710" indent="0">
              <a:buNone/>
              <a:defRPr sz="1000"/>
            </a:lvl5pPr>
            <a:lvl6pPr marL="1605888" indent="0">
              <a:buNone/>
              <a:defRPr sz="1000"/>
            </a:lvl6pPr>
            <a:lvl7pPr marL="1927066" indent="0">
              <a:buNone/>
              <a:defRPr sz="1000"/>
            </a:lvl7pPr>
            <a:lvl8pPr marL="2248246" indent="0">
              <a:buNone/>
              <a:defRPr sz="1000"/>
            </a:lvl8pPr>
            <a:lvl9pPr marL="2569423" indent="0">
              <a:buNone/>
              <a:defRPr sz="1000"/>
            </a:lvl9pPr>
          </a:lstStyle>
          <a:p>
            <a:pPr lvl="0"/>
            <a:r>
              <a:rPr lang="en-US" smtClean="0"/>
              <a:t>Click to edit Master text styles</a:t>
            </a:r>
          </a:p>
        </p:txBody>
      </p:sp>
    </p:spTree>
    <p:extLst>
      <p:ext uri="{BB962C8B-B14F-4D97-AF65-F5344CB8AC3E}">
        <p14:creationId xmlns:p14="http://schemas.microsoft.com/office/powerpoint/2010/main" val="377917694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4" y="273490"/>
            <a:ext cx="3008189" cy="1161975"/>
          </a:xfrm>
          <a:prstGeom prst="rect">
            <a:avLst/>
          </a:prstGeom>
        </p:spPr>
        <p:txBody>
          <a:bodyPr lIns="64236" tIns="32116" rIns="64236" bIns="32116"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lIns="64236" tIns="32116" rIns="64236" bIns="3211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4" y="1435448"/>
            <a:ext cx="3008189" cy="4690318"/>
          </a:xfrm>
          <a:prstGeom prst="rect">
            <a:avLst/>
          </a:prstGeom>
        </p:spPr>
        <p:txBody>
          <a:bodyPr lIns="64236" tIns="32116" rIns="64236" bIns="32116"/>
          <a:lstStyle>
            <a:lvl1pPr marL="0" indent="0">
              <a:buNone/>
              <a:defRPr sz="1000"/>
            </a:lvl1pPr>
            <a:lvl2pPr marL="321175" indent="0">
              <a:buNone/>
              <a:defRPr sz="800"/>
            </a:lvl2pPr>
            <a:lvl3pPr marL="642354" indent="0">
              <a:buNone/>
              <a:defRPr sz="700"/>
            </a:lvl3pPr>
            <a:lvl4pPr marL="963530" indent="0">
              <a:buNone/>
              <a:defRPr sz="600"/>
            </a:lvl4pPr>
            <a:lvl5pPr marL="1284710" indent="0">
              <a:buNone/>
              <a:defRPr sz="600"/>
            </a:lvl5pPr>
            <a:lvl6pPr marL="1605888" indent="0">
              <a:buNone/>
              <a:defRPr sz="600"/>
            </a:lvl6pPr>
            <a:lvl7pPr marL="1927066" indent="0">
              <a:buNone/>
              <a:defRPr sz="600"/>
            </a:lvl7pPr>
            <a:lvl8pPr marL="2248246" indent="0">
              <a:buNone/>
              <a:defRPr sz="600"/>
            </a:lvl8pPr>
            <a:lvl9pPr marL="2569423" indent="0">
              <a:buNone/>
              <a:defRPr sz="600"/>
            </a:lvl9pPr>
          </a:lstStyle>
          <a:p>
            <a:pPr lvl="0"/>
            <a:r>
              <a:rPr lang="en-US" smtClean="0"/>
              <a:t>Click to edit Master text styles</a:t>
            </a:r>
          </a:p>
        </p:txBody>
      </p:sp>
    </p:spTree>
    <p:extLst>
      <p:ext uri="{BB962C8B-B14F-4D97-AF65-F5344CB8AC3E}">
        <p14:creationId xmlns:p14="http://schemas.microsoft.com/office/powerpoint/2010/main" val="344041262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2" y="4800824"/>
            <a:ext cx="5486177" cy="567035"/>
          </a:xfrm>
          <a:prstGeom prst="rect">
            <a:avLst/>
          </a:prstGeom>
        </p:spPr>
        <p:txBody>
          <a:bodyPr lIns="64236" tIns="32116" rIns="64236" bIns="32116"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52" y="612800"/>
            <a:ext cx="5486177" cy="4114354"/>
          </a:xfrm>
          <a:prstGeom prst="rect">
            <a:avLst/>
          </a:prstGeom>
        </p:spPr>
        <p:txBody>
          <a:bodyPr lIns="64236" tIns="32116" rIns="64236" bIns="32116"/>
          <a:lstStyle>
            <a:lvl1pPr marL="0" indent="0">
              <a:buNone/>
              <a:defRPr sz="2200"/>
            </a:lvl1pPr>
            <a:lvl2pPr marL="321175" indent="0">
              <a:buNone/>
              <a:defRPr sz="2000"/>
            </a:lvl2pPr>
            <a:lvl3pPr marL="642354" indent="0">
              <a:buNone/>
              <a:defRPr sz="1700"/>
            </a:lvl3pPr>
            <a:lvl4pPr marL="963530" indent="0">
              <a:buNone/>
              <a:defRPr sz="1400"/>
            </a:lvl4pPr>
            <a:lvl5pPr marL="1284710" indent="0">
              <a:buNone/>
              <a:defRPr sz="1400"/>
            </a:lvl5pPr>
            <a:lvl6pPr marL="1605888" indent="0">
              <a:buNone/>
              <a:defRPr sz="1400"/>
            </a:lvl6pPr>
            <a:lvl7pPr marL="1927066" indent="0">
              <a:buNone/>
              <a:defRPr sz="1400"/>
            </a:lvl7pPr>
            <a:lvl8pPr marL="2248246" indent="0">
              <a:buNone/>
              <a:defRPr sz="1400"/>
            </a:lvl8pPr>
            <a:lvl9pPr marL="2569423" indent="0">
              <a:buNone/>
              <a:defRPr sz="1400"/>
            </a:lvl9pPr>
          </a:lstStyle>
          <a:p>
            <a:endParaRPr lang="en-US"/>
          </a:p>
        </p:txBody>
      </p:sp>
      <p:sp>
        <p:nvSpPr>
          <p:cNvPr id="4" name="Text Placeholder 3"/>
          <p:cNvSpPr>
            <a:spLocks noGrp="1"/>
          </p:cNvSpPr>
          <p:nvPr>
            <p:ph type="body" sz="half" idx="2"/>
          </p:nvPr>
        </p:nvSpPr>
        <p:spPr>
          <a:xfrm>
            <a:off x="1792652" y="5367860"/>
            <a:ext cx="5486177" cy="804788"/>
          </a:xfrm>
          <a:prstGeom prst="rect">
            <a:avLst/>
          </a:prstGeom>
        </p:spPr>
        <p:txBody>
          <a:bodyPr lIns="64236" tIns="32116" rIns="64236" bIns="32116"/>
          <a:lstStyle>
            <a:lvl1pPr marL="0" indent="0">
              <a:buNone/>
              <a:defRPr sz="1000"/>
            </a:lvl1pPr>
            <a:lvl2pPr marL="321175" indent="0">
              <a:buNone/>
              <a:defRPr sz="800"/>
            </a:lvl2pPr>
            <a:lvl3pPr marL="642354" indent="0">
              <a:buNone/>
              <a:defRPr sz="700"/>
            </a:lvl3pPr>
            <a:lvl4pPr marL="963530" indent="0">
              <a:buNone/>
              <a:defRPr sz="600"/>
            </a:lvl4pPr>
            <a:lvl5pPr marL="1284710" indent="0">
              <a:buNone/>
              <a:defRPr sz="600"/>
            </a:lvl5pPr>
            <a:lvl6pPr marL="1605888" indent="0">
              <a:buNone/>
              <a:defRPr sz="600"/>
            </a:lvl6pPr>
            <a:lvl7pPr marL="1927066" indent="0">
              <a:buNone/>
              <a:defRPr sz="600"/>
            </a:lvl7pPr>
            <a:lvl8pPr marL="2248246" indent="0">
              <a:buNone/>
              <a:defRPr sz="600"/>
            </a:lvl8pPr>
            <a:lvl9pPr marL="2569423" indent="0">
              <a:buNone/>
              <a:defRPr sz="600"/>
            </a:lvl9pPr>
          </a:lstStyle>
          <a:p>
            <a:pPr lvl="0"/>
            <a:r>
              <a:rPr lang="en-US" smtClean="0"/>
              <a:t>Click to edit Master text styles</a:t>
            </a:r>
          </a:p>
        </p:txBody>
      </p:sp>
    </p:spTree>
    <p:extLst>
      <p:ext uri="{BB962C8B-B14F-4D97-AF65-F5344CB8AC3E}">
        <p14:creationId xmlns:p14="http://schemas.microsoft.com/office/powerpoint/2010/main" val="39131496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36" tIns="32116" rIns="64236" bIns="3211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64"/>
            <a:ext cx="8228707" cy="4525119"/>
          </a:xfrm>
          <a:prstGeom prst="rect">
            <a:avLst/>
          </a:prstGeom>
        </p:spPr>
        <p:txBody>
          <a:bodyPr vert="eaVert" lIns="64236" tIns="32116" rIns="64236" bIns="321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0605018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36" tIns="32116" rIns="64236" bIns="3211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36" tIns="32116" rIns="64236" bIns="3211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767287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lIns="64239" tIns="32118" rIns="64239" bIns="32118"/>
          <a:lstStyle/>
          <a:p>
            <a:r>
              <a:rPr lang="en-US" smtClean="0"/>
              <a:t>Click to edit Master title style</a:t>
            </a:r>
            <a:endParaRPr lang="en-US"/>
          </a:p>
        </p:txBody>
      </p:sp>
      <p:sp>
        <p:nvSpPr>
          <p:cNvPr id="3" name="Subtitle 2"/>
          <p:cNvSpPr>
            <a:spLocks noGrp="1"/>
          </p:cNvSpPr>
          <p:nvPr>
            <p:ph type="subTitle" idx="1"/>
          </p:nvPr>
        </p:nvSpPr>
        <p:spPr>
          <a:xfrm>
            <a:off x="1371824" y="3886663"/>
            <a:ext cx="6400354" cy="1752451"/>
          </a:xfrm>
          <a:prstGeom prst="rect">
            <a:avLst/>
          </a:prstGeom>
        </p:spPr>
        <p:txBody>
          <a:bodyPr lIns="64239" tIns="32118" rIns="64239" bIns="32118"/>
          <a:lstStyle>
            <a:lvl1pPr marL="0" indent="0" algn="ctr">
              <a:buNone/>
              <a:defRPr/>
            </a:lvl1pPr>
            <a:lvl2pPr marL="321192" indent="0" algn="ctr">
              <a:buNone/>
              <a:defRPr/>
            </a:lvl2pPr>
            <a:lvl3pPr marL="642387" indent="0" algn="ctr">
              <a:buNone/>
              <a:defRPr/>
            </a:lvl3pPr>
            <a:lvl4pPr marL="963580" indent="0" algn="ctr">
              <a:buNone/>
              <a:defRPr/>
            </a:lvl4pPr>
            <a:lvl5pPr marL="1284776" indent="0" algn="ctr">
              <a:buNone/>
              <a:defRPr/>
            </a:lvl5pPr>
            <a:lvl6pPr marL="1605970" indent="0" algn="ctr">
              <a:buNone/>
              <a:defRPr/>
            </a:lvl6pPr>
            <a:lvl7pPr marL="1927164" indent="0" algn="ctr">
              <a:buNone/>
              <a:defRPr/>
            </a:lvl7pPr>
            <a:lvl8pPr marL="2248361" indent="0" algn="ctr">
              <a:buNone/>
              <a:defRPr/>
            </a:lvl8pPr>
            <a:lvl9pPr marL="256955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1209326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39" tIns="32118" rIns="64239" bIns="32118"/>
          <a:lstStyle/>
          <a:p>
            <a:r>
              <a:rPr lang="en-US" smtClean="0"/>
              <a:t>Click to edit Master title style</a:t>
            </a:r>
            <a:endParaRPr lang="en-US"/>
          </a:p>
        </p:txBody>
      </p:sp>
      <p:sp>
        <p:nvSpPr>
          <p:cNvPr id="3" name="Content Placeholder 2"/>
          <p:cNvSpPr>
            <a:spLocks noGrp="1"/>
          </p:cNvSpPr>
          <p:nvPr>
            <p:ph idx="1"/>
          </p:nvPr>
        </p:nvSpPr>
        <p:spPr>
          <a:xfrm>
            <a:off x="457647" y="1600663"/>
            <a:ext cx="8228707" cy="4525119"/>
          </a:xfrm>
          <a:prstGeom prst="rect">
            <a:avLst/>
          </a:prstGeom>
        </p:spPr>
        <p:txBody>
          <a:bodyPr lIns="64239" tIns="32118" rIns="64239" bIns="321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326079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lIns="64239" tIns="32118" rIns="64239" bIns="32118"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lIns="64239" tIns="32118" rIns="64239" bIns="32118" anchor="b"/>
          <a:lstStyle>
            <a:lvl1pPr marL="0" indent="0">
              <a:buNone/>
              <a:defRPr sz="1400"/>
            </a:lvl1pPr>
            <a:lvl2pPr marL="321192" indent="0">
              <a:buNone/>
              <a:defRPr sz="1300"/>
            </a:lvl2pPr>
            <a:lvl3pPr marL="642387" indent="0">
              <a:buNone/>
              <a:defRPr sz="1100"/>
            </a:lvl3pPr>
            <a:lvl4pPr marL="963580" indent="0">
              <a:buNone/>
              <a:defRPr sz="1000"/>
            </a:lvl4pPr>
            <a:lvl5pPr marL="1284776" indent="0">
              <a:buNone/>
              <a:defRPr sz="1000"/>
            </a:lvl5pPr>
            <a:lvl6pPr marL="1605970" indent="0">
              <a:buNone/>
              <a:defRPr sz="1000"/>
            </a:lvl6pPr>
            <a:lvl7pPr marL="1927164" indent="0">
              <a:buNone/>
              <a:defRPr sz="1000"/>
            </a:lvl7pPr>
            <a:lvl8pPr marL="2248361" indent="0">
              <a:buNone/>
              <a:defRPr sz="1000"/>
            </a:lvl8pPr>
            <a:lvl9pPr marL="2569554" indent="0">
              <a:buNone/>
              <a:defRPr sz="1000"/>
            </a:lvl9pPr>
          </a:lstStyle>
          <a:p>
            <a:pPr lvl="0"/>
            <a:r>
              <a:rPr lang="en-US" smtClean="0"/>
              <a:t>Click to edit Master text styles</a:t>
            </a:r>
          </a:p>
        </p:txBody>
      </p:sp>
    </p:spTree>
    <p:extLst>
      <p:ext uri="{BB962C8B-B14F-4D97-AF65-F5344CB8AC3E}">
        <p14:creationId xmlns:p14="http://schemas.microsoft.com/office/powerpoint/2010/main" val="97215865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39" tIns="32118" rIns="64239" bIns="32118"/>
          <a:lstStyle/>
          <a:p>
            <a:r>
              <a:rPr lang="en-US" smtClean="0"/>
              <a:t>Click to edit Master title style</a:t>
            </a:r>
            <a:endParaRPr lang="en-US"/>
          </a:p>
        </p:txBody>
      </p:sp>
      <p:sp>
        <p:nvSpPr>
          <p:cNvPr id="3" name="Content Placeholder 2"/>
          <p:cNvSpPr>
            <a:spLocks noGrp="1"/>
          </p:cNvSpPr>
          <p:nvPr>
            <p:ph sz="half" idx="1"/>
          </p:nvPr>
        </p:nvSpPr>
        <p:spPr>
          <a:xfrm>
            <a:off x="457648" y="1600663"/>
            <a:ext cx="4060775" cy="4525119"/>
          </a:xfrm>
          <a:prstGeom prst="rect">
            <a:avLst/>
          </a:prstGeom>
        </p:spPr>
        <p:txBody>
          <a:bodyPr lIns="64239" tIns="32118" rIns="64239" bIns="32118"/>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63"/>
            <a:ext cx="4060775" cy="4525119"/>
          </a:xfrm>
          <a:prstGeom prst="rect">
            <a:avLst/>
          </a:prstGeom>
        </p:spPr>
        <p:txBody>
          <a:bodyPr lIns="64239" tIns="32118" rIns="64239" bIns="32118"/>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77075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39" tIns="32118" rIns="64239" bIns="32118"/>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lIns="64239" tIns="32118" rIns="64239" bIns="32118" anchor="b"/>
          <a:lstStyle>
            <a:lvl1pPr marL="0" indent="0">
              <a:buNone/>
              <a:defRPr sz="1700" b="1"/>
            </a:lvl1pPr>
            <a:lvl2pPr marL="321192" indent="0">
              <a:buNone/>
              <a:defRPr sz="1400" b="1"/>
            </a:lvl2pPr>
            <a:lvl3pPr marL="642387" indent="0">
              <a:buNone/>
              <a:defRPr sz="1300" b="1"/>
            </a:lvl3pPr>
            <a:lvl4pPr marL="963580" indent="0">
              <a:buNone/>
              <a:defRPr sz="1100" b="1"/>
            </a:lvl4pPr>
            <a:lvl5pPr marL="1284776" indent="0">
              <a:buNone/>
              <a:defRPr sz="1100" b="1"/>
            </a:lvl5pPr>
            <a:lvl6pPr marL="1605970" indent="0">
              <a:buNone/>
              <a:defRPr sz="1100" b="1"/>
            </a:lvl6pPr>
            <a:lvl7pPr marL="1927164" indent="0">
              <a:buNone/>
              <a:defRPr sz="1100" b="1"/>
            </a:lvl7pPr>
            <a:lvl8pPr marL="2248361" indent="0">
              <a:buNone/>
              <a:defRPr sz="1100" b="1"/>
            </a:lvl8pPr>
            <a:lvl9pPr marL="2569554"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lIns="64239" tIns="32118" rIns="64239" bIns="32118"/>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lIns="64239" tIns="32118" rIns="64239" bIns="32118" anchor="b"/>
          <a:lstStyle>
            <a:lvl1pPr marL="0" indent="0">
              <a:buNone/>
              <a:defRPr sz="1700" b="1"/>
            </a:lvl1pPr>
            <a:lvl2pPr marL="321192" indent="0">
              <a:buNone/>
              <a:defRPr sz="1400" b="1"/>
            </a:lvl2pPr>
            <a:lvl3pPr marL="642387" indent="0">
              <a:buNone/>
              <a:defRPr sz="1300" b="1"/>
            </a:lvl3pPr>
            <a:lvl4pPr marL="963580" indent="0">
              <a:buNone/>
              <a:defRPr sz="1100" b="1"/>
            </a:lvl4pPr>
            <a:lvl5pPr marL="1284776" indent="0">
              <a:buNone/>
              <a:defRPr sz="1100" b="1"/>
            </a:lvl5pPr>
            <a:lvl6pPr marL="1605970" indent="0">
              <a:buNone/>
              <a:defRPr sz="1100" b="1"/>
            </a:lvl6pPr>
            <a:lvl7pPr marL="1927164" indent="0">
              <a:buNone/>
              <a:defRPr sz="1100" b="1"/>
            </a:lvl7pPr>
            <a:lvl8pPr marL="2248361" indent="0">
              <a:buNone/>
              <a:defRPr sz="1100" b="1"/>
            </a:lvl8pPr>
            <a:lvl9pPr marL="2569554"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lIns="64239" tIns="32118" rIns="64239" bIns="32118"/>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312131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39" tIns="32118" rIns="64239" bIns="32118"/>
          <a:lstStyle/>
          <a:p>
            <a:r>
              <a:rPr lang="en-US" smtClean="0"/>
              <a:t>Click to edit Master title style</a:t>
            </a:r>
            <a:endParaRPr lang="en-US"/>
          </a:p>
        </p:txBody>
      </p:sp>
    </p:spTree>
    <p:extLst>
      <p:ext uri="{BB962C8B-B14F-4D97-AF65-F5344CB8AC3E}">
        <p14:creationId xmlns:p14="http://schemas.microsoft.com/office/powerpoint/2010/main" val="33556182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238614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15682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3" y="273489"/>
            <a:ext cx="3008189" cy="1161975"/>
          </a:xfrm>
          <a:prstGeom prst="rect">
            <a:avLst/>
          </a:prstGeom>
        </p:spPr>
        <p:txBody>
          <a:bodyPr lIns="64239" tIns="32118" rIns="64239" bIns="32118"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lIns="64239" tIns="32118" rIns="64239" bIns="32118"/>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3" y="1435448"/>
            <a:ext cx="3008189" cy="4690318"/>
          </a:xfrm>
          <a:prstGeom prst="rect">
            <a:avLst/>
          </a:prstGeom>
        </p:spPr>
        <p:txBody>
          <a:bodyPr lIns="64239" tIns="32118" rIns="64239" bIns="32118"/>
          <a:lstStyle>
            <a:lvl1pPr marL="0" indent="0">
              <a:buNone/>
              <a:defRPr sz="1000"/>
            </a:lvl1pPr>
            <a:lvl2pPr marL="321192" indent="0">
              <a:buNone/>
              <a:defRPr sz="800"/>
            </a:lvl2pPr>
            <a:lvl3pPr marL="642387" indent="0">
              <a:buNone/>
              <a:defRPr sz="700"/>
            </a:lvl3pPr>
            <a:lvl4pPr marL="963580" indent="0">
              <a:buNone/>
              <a:defRPr sz="600"/>
            </a:lvl4pPr>
            <a:lvl5pPr marL="1284776" indent="0">
              <a:buNone/>
              <a:defRPr sz="600"/>
            </a:lvl5pPr>
            <a:lvl6pPr marL="1605970" indent="0">
              <a:buNone/>
              <a:defRPr sz="600"/>
            </a:lvl6pPr>
            <a:lvl7pPr marL="1927164" indent="0">
              <a:buNone/>
              <a:defRPr sz="600"/>
            </a:lvl7pPr>
            <a:lvl8pPr marL="2248361" indent="0">
              <a:buNone/>
              <a:defRPr sz="600"/>
            </a:lvl8pPr>
            <a:lvl9pPr marL="2569554" indent="0">
              <a:buNone/>
              <a:defRPr sz="600"/>
            </a:lvl9pPr>
          </a:lstStyle>
          <a:p>
            <a:pPr lvl="0"/>
            <a:r>
              <a:rPr lang="en-US" smtClean="0"/>
              <a:t>Click to edit Master text styles</a:t>
            </a:r>
          </a:p>
        </p:txBody>
      </p:sp>
    </p:spTree>
    <p:extLst>
      <p:ext uri="{BB962C8B-B14F-4D97-AF65-F5344CB8AC3E}">
        <p14:creationId xmlns:p14="http://schemas.microsoft.com/office/powerpoint/2010/main" val="14575526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1" y="4800824"/>
            <a:ext cx="5486177" cy="567035"/>
          </a:xfrm>
          <a:prstGeom prst="rect">
            <a:avLst/>
          </a:prstGeom>
        </p:spPr>
        <p:txBody>
          <a:bodyPr lIns="64239" tIns="32118" rIns="64239" bIns="32118"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51" y="612800"/>
            <a:ext cx="5486177" cy="4114354"/>
          </a:xfrm>
          <a:prstGeom prst="rect">
            <a:avLst/>
          </a:prstGeom>
        </p:spPr>
        <p:txBody>
          <a:bodyPr lIns="64239" tIns="32118" rIns="64239" bIns="32118"/>
          <a:lstStyle>
            <a:lvl1pPr marL="0" indent="0">
              <a:buNone/>
              <a:defRPr sz="2200"/>
            </a:lvl1pPr>
            <a:lvl2pPr marL="321192" indent="0">
              <a:buNone/>
              <a:defRPr sz="2000"/>
            </a:lvl2pPr>
            <a:lvl3pPr marL="642387" indent="0">
              <a:buNone/>
              <a:defRPr sz="1700"/>
            </a:lvl3pPr>
            <a:lvl4pPr marL="963580" indent="0">
              <a:buNone/>
              <a:defRPr sz="1400"/>
            </a:lvl4pPr>
            <a:lvl5pPr marL="1284776" indent="0">
              <a:buNone/>
              <a:defRPr sz="1400"/>
            </a:lvl5pPr>
            <a:lvl6pPr marL="1605970" indent="0">
              <a:buNone/>
              <a:defRPr sz="1400"/>
            </a:lvl6pPr>
            <a:lvl7pPr marL="1927164" indent="0">
              <a:buNone/>
              <a:defRPr sz="1400"/>
            </a:lvl7pPr>
            <a:lvl8pPr marL="2248361" indent="0">
              <a:buNone/>
              <a:defRPr sz="1400"/>
            </a:lvl8pPr>
            <a:lvl9pPr marL="2569554" indent="0">
              <a:buNone/>
              <a:defRPr sz="1400"/>
            </a:lvl9pPr>
          </a:lstStyle>
          <a:p>
            <a:endParaRPr lang="en-US"/>
          </a:p>
        </p:txBody>
      </p:sp>
      <p:sp>
        <p:nvSpPr>
          <p:cNvPr id="4" name="Text Placeholder 3"/>
          <p:cNvSpPr>
            <a:spLocks noGrp="1"/>
          </p:cNvSpPr>
          <p:nvPr>
            <p:ph type="body" sz="half" idx="2"/>
          </p:nvPr>
        </p:nvSpPr>
        <p:spPr>
          <a:xfrm>
            <a:off x="1792651" y="5367860"/>
            <a:ext cx="5486177" cy="804788"/>
          </a:xfrm>
          <a:prstGeom prst="rect">
            <a:avLst/>
          </a:prstGeom>
        </p:spPr>
        <p:txBody>
          <a:bodyPr lIns="64239" tIns="32118" rIns="64239" bIns="32118"/>
          <a:lstStyle>
            <a:lvl1pPr marL="0" indent="0">
              <a:buNone/>
              <a:defRPr sz="1000"/>
            </a:lvl1pPr>
            <a:lvl2pPr marL="321192" indent="0">
              <a:buNone/>
              <a:defRPr sz="800"/>
            </a:lvl2pPr>
            <a:lvl3pPr marL="642387" indent="0">
              <a:buNone/>
              <a:defRPr sz="700"/>
            </a:lvl3pPr>
            <a:lvl4pPr marL="963580" indent="0">
              <a:buNone/>
              <a:defRPr sz="600"/>
            </a:lvl4pPr>
            <a:lvl5pPr marL="1284776" indent="0">
              <a:buNone/>
              <a:defRPr sz="600"/>
            </a:lvl5pPr>
            <a:lvl6pPr marL="1605970" indent="0">
              <a:buNone/>
              <a:defRPr sz="600"/>
            </a:lvl6pPr>
            <a:lvl7pPr marL="1927164" indent="0">
              <a:buNone/>
              <a:defRPr sz="600"/>
            </a:lvl7pPr>
            <a:lvl8pPr marL="2248361" indent="0">
              <a:buNone/>
              <a:defRPr sz="600"/>
            </a:lvl8pPr>
            <a:lvl9pPr marL="2569554" indent="0">
              <a:buNone/>
              <a:defRPr sz="600"/>
            </a:lvl9pPr>
          </a:lstStyle>
          <a:p>
            <a:pPr lvl="0"/>
            <a:r>
              <a:rPr lang="en-US" smtClean="0"/>
              <a:t>Click to edit Master text styles</a:t>
            </a:r>
          </a:p>
        </p:txBody>
      </p:sp>
    </p:spTree>
    <p:extLst>
      <p:ext uri="{BB962C8B-B14F-4D97-AF65-F5344CB8AC3E}">
        <p14:creationId xmlns:p14="http://schemas.microsoft.com/office/powerpoint/2010/main" val="280753334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39" tIns="32118" rIns="64239" bIns="32118"/>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63"/>
            <a:ext cx="8228707" cy="4525119"/>
          </a:xfrm>
          <a:prstGeom prst="rect">
            <a:avLst/>
          </a:prstGeom>
        </p:spPr>
        <p:txBody>
          <a:bodyPr vert="eaVert" lIns="64239" tIns="32118" rIns="64239" bIns="321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967974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39" tIns="32118" rIns="64239" bIns="32118"/>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39" tIns="32118" rIns="64239" bIns="321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639364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lIns="64245" tIns="32121" rIns="64245" bIns="32121"/>
          <a:lstStyle/>
          <a:p>
            <a:r>
              <a:rPr lang="en-US" smtClean="0"/>
              <a:t>Click to edit Master title style</a:t>
            </a:r>
            <a:endParaRPr lang="en-US"/>
          </a:p>
        </p:txBody>
      </p:sp>
      <p:sp>
        <p:nvSpPr>
          <p:cNvPr id="3" name="Subtitle 2"/>
          <p:cNvSpPr>
            <a:spLocks noGrp="1"/>
          </p:cNvSpPr>
          <p:nvPr>
            <p:ph type="subTitle" idx="1"/>
          </p:nvPr>
        </p:nvSpPr>
        <p:spPr>
          <a:xfrm>
            <a:off x="1371824" y="3886661"/>
            <a:ext cx="6400354" cy="1752451"/>
          </a:xfrm>
          <a:prstGeom prst="rect">
            <a:avLst/>
          </a:prstGeom>
        </p:spPr>
        <p:txBody>
          <a:bodyPr lIns="64245" tIns="32121" rIns="64245" bIns="32121"/>
          <a:lstStyle>
            <a:lvl1pPr marL="0" indent="0" algn="ctr">
              <a:buNone/>
              <a:defRPr/>
            </a:lvl1pPr>
            <a:lvl2pPr marL="321225" indent="0" algn="ctr">
              <a:buNone/>
              <a:defRPr/>
            </a:lvl2pPr>
            <a:lvl3pPr marL="642453" indent="0" algn="ctr">
              <a:buNone/>
              <a:defRPr/>
            </a:lvl3pPr>
            <a:lvl4pPr marL="963678" indent="0" algn="ctr">
              <a:buNone/>
              <a:defRPr/>
            </a:lvl4pPr>
            <a:lvl5pPr marL="1284908" indent="0" algn="ctr">
              <a:buNone/>
              <a:defRPr/>
            </a:lvl5pPr>
            <a:lvl6pPr marL="1606134" indent="0" algn="ctr">
              <a:buNone/>
              <a:defRPr/>
            </a:lvl6pPr>
            <a:lvl7pPr marL="1927362" indent="0" algn="ctr">
              <a:buNone/>
              <a:defRPr/>
            </a:lvl7pPr>
            <a:lvl8pPr marL="2248591" indent="0" algn="ctr">
              <a:buNone/>
              <a:defRPr/>
            </a:lvl8pPr>
            <a:lvl9pPr marL="256981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9431369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45" tIns="32121" rIns="64245" bIns="32121"/>
          <a:lstStyle/>
          <a:p>
            <a:r>
              <a:rPr lang="en-US" smtClean="0"/>
              <a:t>Click to edit Master title style</a:t>
            </a:r>
            <a:endParaRPr lang="en-US"/>
          </a:p>
        </p:txBody>
      </p:sp>
      <p:sp>
        <p:nvSpPr>
          <p:cNvPr id="3" name="Content Placeholder 2"/>
          <p:cNvSpPr>
            <a:spLocks noGrp="1"/>
          </p:cNvSpPr>
          <p:nvPr>
            <p:ph idx="1"/>
          </p:nvPr>
        </p:nvSpPr>
        <p:spPr>
          <a:xfrm>
            <a:off x="457647" y="1600661"/>
            <a:ext cx="8228707" cy="4525119"/>
          </a:xfrm>
          <a:prstGeom prst="rect">
            <a:avLst/>
          </a:prstGeom>
        </p:spPr>
        <p:txBody>
          <a:bodyPr lIns="64245" tIns="32121" rIns="64245" bIns="3212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477496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lIns="64245" tIns="32121" rIns="64245" bIns="32121"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lIns="64245" tIns="32121" rIns="64245" bIns="32121" anchor="b"/>
          <a:lstStyle>
            <a:lvl1pPr marL="0" indent="0">
              <a:buNone/>
              <a:defRPr sz="1400"/>
            </a:lvl1pPr>
            <a:lvl2pPr marL="321225" indent="0">
              <a:buNone/>
              <a:defRPr sz="1300"/>
            </a:lvl2pPr>
            <a:lvl3pPr marL="642453" indent="0">
              <a:buNone/>
              <a:defRPr sz="1100"/>
            </a:lvl3pPr>
            <a:lvl4pPr marL="963678" indent="0">
              <a:buNone/>
              <a:defRPr sz="1000"/>
            </a:lvl4pPr>
            <a:lvl5pPr marL="1284908" indent="0">
              <a:buNone/>
              <a:defRPr sz="1000"/>
            </a:lvl5pPr>
            <a:lvl6pPr marL="1606134" indent="0">
              <a:buNone/>
              <a:defRPr sz="1000"/>
            </a:lvl6pPr>
            <a:lvl7pPr marL="1927362" indent="0">
              <a:buNone/>
              <a:defRPr sz="1000"/>
            </a:lvl7pPr>
            <a:lvl8pPr marL="2248591" indent="0">
              <a:buNone/>
              <a:defRPr sz="1000"/>
            </a:lvl8pPr>
            <a:lvl9pPr marL="2569817" indent="0">
              <a:buNone/>
              <a:defRPr sz="1000"/>
            </a:lvl9pPr>
          </a:lstStyle>
          <a:p>
            <a:pPr lvl="0"/>
            <a:r>
              <a:rPr lang="en-US" smtClean="0"/>
              <a:t>Click to edit Master text styles</a:t>
            </a:r>
          </a:p>
        </p:txBody>
      </p:sp>
    </p:spTree>
    <p:extLst>
      <p:ext uri="{BB962C8B-B14F-4D97-AF65-F5344CB8AC3E}">
        <p14:creationId xmlns:p14="http://schemas.microsoft.com/office/powerpoint/2010/main" val="25153483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45" tIns="32121" rIns="64245" bIns="32121"/>
          <a:lstStyle/>
          <a:p>
            <a:r>
              <a:rPr lang="en-US" smtClean="0"/>
              <a:t>Click to edit Master title style</a:t>
            </a:r>
            <a:endParaRPr lang="en-US"/>
          </a:p>
        </p:txBody>
      </p:sp>
      <p:sp>
        <p:nvSpPr>
          <p:cNvPr id="3" name="Content Placeholder 2"/>
          <p:cNvSpPr>
            <a:spLocks noGrp="1"/>
          </p:cNvSpPr>
          <p:nvPr>
            <p:ph sz="half" idx="1"/>
          </p:nvPr>
        </p:nvSpPr>
        <p:spPr>
          <a:xfrm>
            <a:off x="457648" y="1600661"/>
            <a:ext cx="4060775" cy="4525119"/>
          </a:xfrm>
          <a:prstGeom prst="rect">
            <a:avLst/>
          </a:prstGeom>
        </p:spPr>
        <p:txBody>
          <a:bodyPr lIns="64245" tIns="32121" rIns="64245" bIns="32121"/>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61"/>
            <a:ext cx="4060775" cy="4525119"/>
          </a:xfrm>
          <a:prstGeom prst="rect">
            <a:avLst/>
          </a:prstGeom>
        </p:spPr>
        <p:txBody>
          <a:bodyPr lIns="64245" tIns="32121" rIns="64245" bIns="32121"/>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591722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45" tIns="32121" rIns="64245" bIns="32121"/>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lIns="64245" tIns="32121" rIns="64245" bIns="32121"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lIns="64245" tIns="32121" rIns="64245" bIns="32121"/>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lIns="64245" tIns="32121" rIns="64245" bIns="32121" anchor="b"/>
          <a:lstStyle>
            <a:lvl1pPr marL="0" indent="0">
              <a:buNone/>
              <a:defRPr sz="1700" b="1"/>
            </a:lvl1pPr>
            <a:lvl2pPr marL="321225" indent="0">
              <a:buNone/>
              <a:defRPr sz="1400" b="1"/>
            </a:lvl2pPr>
            <a:lvl3pPr marL="642453" indent="0">
              <a:buNone/>
              <a:defRPr sz="1300" b="1"/>
            </a:lvl3pPr>
            <a:lvl4pPr marL="963678" indent="0">
              <a:buNone/>
              <a:defRPr sz="1100" b="1"/>
            </a:lvl4pPr>
            <a:lvl5pPr marL="1284908" indent="0">
              <a:buNone/>
              <a:defRPr sz="1100" b="1"/>
            </a:lvl5pPr>
            <a:lvl6pPr marL="1606134" indent="0">
              <a:buNone/>
              <a:defRPr sz="1100" b="1"/>
            </a:lvl6pPr>
            <a:lvl7pPr marL="1927362" indent="0">
              <a:buNone/>
              <a:defRPr sz="1100" b="1"/>
            </a:lvl7pPr>
            <a:lvl8pPr marL="2248591" indent="0">
              <a:buNone/>
              <a:defRPr sz="1100" b="1"/>
            </a:lvl8pPr>
            <a:lvl9pPr marL="256981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lIns="64245" tIns="32121" rIns="64245" bIns="32121"/>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648539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175" indent="0">
              <a:buNone/>
              <a:defRPr sz="1400" b="1"/>
            </a:lvl2pPr>
            <a:lvl3pPr marL="642354" indent="0">
              <a:buNone/>
              <a:defRPr sz="1300" b="1"/>
            </a:lvl3pPr>
            <a:lvl4pPr marL="963530" indent="0">
              <a:buNone/>
              <a:defRPr sz="1100" b="1"/>
            </a:lvl4pPr>
            <a:lvl5pPr marL="1284710" indent="0">
              <a:buNone/>
              <a:defRPr sz="1100" b="1"/>
            </a:lvl5pPr>
            <a:lvl6pPr marL="1605888" indent="0">
              <a:buNone/>
              <a:defRPr sz="1100" b="1"/>
            </a:lvl6pPr>
            <a:lvl7pPr marL="1927066" indent="0">
              <a:buNone/>
              <a:defRPr sz="1100" b="1"/>
            </a:lvl7pPr>
            <a:lvl8pPr marL="2248246" indent="0">
              <a:buNone/>
              <a:defRPr sz="1100" b="1"/>
            </a:lvl8pPr>
            <a:lvl9pPr marL="2569423"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175" indent="0">
              <a:buNone/>
              <a:defRPr sz="1400" b="1"/>
            </a:lvl2pPr>
            <a:lvl3pPr marL="642354" indent="0">
              <a:buNone/>
              <a:defRPr sz="1300" b="1"/>
            </a:lvl3pPr>
            <a:lvl4pPr marL="963530" indent="0">
              <a:buNone/>
              <a:defRPr sz="1100" b="1"/>
            </a:lvl4pPr>
            <a:lvl5pPr marL="1284710" indent="0">
              <a:buNone/>
              <a:defRPr sz="1100" b="1"/>
            </a:lvl5pPr>
            <a:lvl6pPr marL="1605888" indent="0">
              <a:buNone/>
              <a:defRPr sz="1100" b="1"/>
            </a:lvl6pPr>
            <a:lvl7pPr marL="1927066" indent="0">
              <a:buNone/>
              <a:defRPr sz="1100" b="1"/>
            </a:lvl7pPr>
            <a:lvl8pPr marL="2248246" indent="0">
              <a:buNone/>
              <a:defRPr sz="1100" b="1"/>
            </a:lvl8pPr>
            <a:lvl9pPr marL="2569423"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4221701"/>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45" tIns="32121" rIns="64245" bIns="32121"/>
          <a:lstStyle/>
          <a:p>
            <a:r>
              <a:rPr lang="en-US" smtClean="0"/>
              <a:t>Click to edit Master title style</a:t>
            </a:r>
            <a:endParaRPr lang="en-US"/>
          </a:p>
        </p:txBody>
      </p:sp>
    </p:spTree>
    <p:extLst>
      <p:ext uri="{BB962C8B-B14F-4D97-AF65-F5344CB8AC3E}">
        <p14:creationId xmlns:p14="http://schemas.microsoft.com/office/powerpoint/2010/main" val="150488944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17248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1" y="273487"/>
            <a:ext cx="3008189" cy="1161975"/>
          </a:xfrm>
          <a:prstGeom prst="rect">
            <a:avLst/>
          </a:prstGeom>
        </p:spPr>
        <p:txBody>
          <a:bodyPr lIns="64245" tIns="32121" rIns="64245" bIns="32121"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lIns="64245" tIns="32121" rIns="64245" bIns="32121"/>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1" y="1435448"/>
            <a:ext cx="3008189" cy="4690318"/>
          </a:xfrm>
          <a:prstGeom prst="rect">
            <a:avLst/>
          </a:prstGeom>
        </p:spPr>
        <p:txBody>
          <a:bodyPr lIns="64245" tIns="32121" rIns="64245" bIns="32121"/>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en-US" smtClean="0"/>
              <a:t>Click to edit Master text styles</a:t>
            </a:r>
          </a:p>
        </p:txBody>
      </p:sp>
    </p:spTree>
    <p:extLst>
      <p:ext uri="{BB962C8B-B14F-4D97-AF65-F5344CB8AC3E}">
        <p14:creationId xmlns:p14="http://schemas.microsoft.com/office/powerpoint/2010/main" val="40966723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9" y="4800824"/>
            <a:ext cx="5486177" cy="567035"/>
          </a:xfrm>
          <a:prstGeom prst="rect">
            <a:avLst/>
          </a:prstGeom>
        </p:spPr>
        <p:txBody>
          <a:bodyPr lIns="64245" tIns="32121" rIns="64245" bIns="32121"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9" y="612800"/>
            <a:ext cx="5486177" cy="4114354"/>
          </a:xfrm>
          <a:prstGeom prst="rect">
            <a:avLst/>
          </a:prstGeom>
        </p:spPr>
        <p:txBody>
          <a:bodyPr lIns="64245" tIns="32121" rIns="64245" bIns="32121"/>
          <a:lstStyle>
            <a:lvl1pPr marL="0" indent="0">
              <a:buNone/>
              <a:defRPr sz="2200"/>
            </a:lvl1pPr>
            <a:lvl2pPr marL="321225" indent="0">
              <a:buNone/>
              <a:defRPr sz="2000"/>
            </a:lvl2pPr>
            <a:lvl3pPr marL="642453" indent="0">
              <a:buNone/>
              <a:defRPr sz="1700"/>
            </a:lvl3pPr>
            <a:lvl4pPr marL="963678" indent="0">
              <a:buNone/>
              <a:defRPr sz="1400"/>
            </a:lvl4pPr>
            <a:lvl5pPr marL="1284908" indent="0">
              <a:buNone/>
              <a:defRPr sz="1400"/>
            </a:lvl5pPr>
            <a:lvl6pPr marL="1606134" indent="0">
              <a:buNone/>
              <a:defRPr sz="1400"/>
            </a:lvl6pPr>
            <a:lvl7pPr marL="1927362" indent="0">
              <a:buNone/>
              <a:defRPr sz="1400"/>
            </a:lvl7pPr>
            <a:lvl8pPr marL="2248591" indent="0">
              <a:buNone/>
              <a:defRPr sz="1400"/>
            </a:lvl8pPr>
            <a:lvl9pPr marL="2569817" indent="0">
              <a:buNone/>
              <a:defRPr sz="1400"/>
            </a:lvl9pPr>
          </a:lstStyle>
          <a:p>
            <a:endParaRPr lang="en-US"/>
          </a:p>
        </p:txBody>
      </p:sp>
      <p:sp>
        <p:nvSpPr>
          <p:cNvPr id="4" name="Text Placeholder 3"/>
          <p:cNvSpPr>
            <a:spLocks noGrp="1"/>
          </p:cNvSpPr>
          <p:nvPr>
            <p:ph type="body" sz="half" idx="2"/>
          </p:nvPr>
        </p:nvSpPr>
        <p:spPr>
          <a:xfrm>
            <a:off x="1792649" y="5367860"/>
            <a:ext cx="5486177" cy="804788"/>
          </a:xfrm>
          <a:prstGeom prst="rect">
            <a:avLst/>
          </a:prstGeom>
        </p:spPr>
        <p:txBody>
          <a:bodyPr lIns="64245" tIns="32121" rIns="64245" bIns="32121"/>
          <a:lstStyle>
            <a:lvl1pPr marL="0" indent="0">
              <a:buNone/>
              <a:defRPr sz="1000"/>
            </a:lvl1pPr>
            <a:lvl2pPr marL="321225" indent="0">
              <a:buNone/>
              <a:defRPr sz="800"/>
            </a:lvl2pPr>
            <a:lvl3pPr marL="642453" indent="0">
              <a:buNone/>
              <a:defRPr sz="700"/>
            </a:lvl3pPr>
            <a:lvl4pPr marL="963678" indent="0">
              <a:buNone/>
              <a:defRPr sz="600"/>
            </a:lvl4pPr>
            <a:lvl5pPr marL="1284908" indent="0">
              <a:buNone/>
              <a:defRPr sz="600"/>
            </a:lvl5pPr>
            <a:lvl6pPr marL="1606134" indent="0">
              <a:buNone/>
              <a:defRPr sz="600"/>
            </a:lvl6pPr>
            <a:lvl7pPr marL="1927362" indent="0">
              <a:buNone/>
              <a:defRPr sz="600"/>
            </a:lvl7pPr>
            <a:lvl8pPr marL="2248591" indent="0">
              <a:buNone/>
              <a:defRPr sz="600"/>
            </a:lvl8pPr>
            <a:lvl9pPr marL="2569817" indent="0">
              <a:buNone/>
              <a:defRPr sz="600"/>
            </a:lvl9pPr>
          </a:lstStyle>
          <a:p>
            <a:pPr lvl="0"/>
            <a:r>
              <a:rPr lang="en-US" smtClean="0"/>
              <a:t>Click to edit Master text styles</a:t>
            </a:r>
          </a:p>
        </p:txBody>
      </p:sp>
    </p:spTree>
    <p:extLst>
      <p:ext uri="{BB962C8B-B14F-4D97-AF65-F5344CB8AC3E}">
        <p14:creationId xmlns:p14="http://schemas.microsoft.com/office/powerpoint/2010/main" val="330615921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45" tIns="32121" rIns="64245" bIns="32121"/>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61"/>
            <a:ext cx="8228707" cy="4525119"/>
          </a:xfrm>
          <a:prstGeom prst="rect">
            <a:avLst/>
          </a:prstGeom>
        </p:spPr>
        <p:txBody>
          <a:bodyPr vert="eaVert" lIns="64245" tIns="32121" rIns="64245" bIns="3212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435904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45" tIns="32121" rIns="64245" bIns="32121"/>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45" tIns="32121" rIns="64245" bIns="3212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676976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lIns="64255" tIns="32126" rIns="64255" bIns="32126"/>
          <a:lstStyle/>
          <a:p>
            <a:r>
              <a:rPr lang="en-US" smtClean="0"/>
              <a:t>Click to edit Master title style</a:t>
            </a:r>
            <a:endParaRPr lang="en-US"/>
          </a:p>
        </p:txBody>
      </p:sp>
      <p:sp>
        <p:nvSpPr>
          <p:cNvPr id="3" name="Subtitle 2"/>
          <p:cNvSpPr>
            <a:spLocks noGrp="1"/>
          </p:cNvSpPr>
          <p:nvPr>
            <p:ph type="subTitle" idx="1"/>
          </p:nvPr>
        </p:nvSpPr>
        <p:spPr>
          <a:xfrm>
            <a:off x="1371824" y="3886658"/>
            <a:ext cx="6400354" cy="1752451"/>
          </a:xfrm>
          <a:prstGeom prst="rect">
            <a:avLst/>
          </a:prstGeom>
        </p:spPr>
        <p:txBody>
          <a:bodyPr lIns="64255" tIns="32126" rIns="64255" bIns="32126"/>
          <a:lstStyle>
            <a:lvl1pPr marL="0" indent="0" algn="ctr">
              <a:buNone/>
              <a:defRPr/>
            </a:lvl1pPr>
            <a:lvl2pPr marL="321275" indent="0" algn="ctr">
              <a:buNone/>
              <a:defRPr/>
            </a:lvl2pPr>
            <a:lvl3pPr marL="642552" indent="0" algn="ctr">
              <a:buNone/>
              <a:defRPr/>
            </a:lvl3pPr>
            <a:lvl4pPr marL="963826" indent="0" algn="ctr">
              <a:buNone/>
              <a:defRPr/>
            </a:lvl4pPr>
            <a:lvl5pPr marL="1285105" indent="0" algn="ctr">
              <a:buNone/>
              <a:defRPr/>
            </a:lvl5pPr>
            <a:lvl6pPr marL="1606382" indent="0" algn="ctr">
              <a:buNone/>
              <a:defRPr/>
            </a:lvl6pPr>
            <a:lvl7pPr marL="1927658" indent="0" algn="ctr">
              <a:buNone/>
              <a:defRPr/>
            </a:lvl7pPr>
            <a:lvl8pPr marL="2248936" indent="0" algn="ctr">
              <a:buNone/>
              <a:defRPr/>
            </a:lvl8pPr>
            <a:lvl9pPr marL="257021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23316165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55" tIns="32126" rIns="64255" bIns="32126"/>
          <a:lstStyle/>
          <a:p>
            <a:r>
              <a:rPr lang="en-US" smtClean="0"/>
              <a:t>Click to edit Master title style</a:t>
            </a:r>
            <a:endParaRPr lang="en-US"/>
          </a:p>
        </p:txBody>
      </p:sp>
      <p:sp>
        <p:nvSpPr>
          <p:cNvPr id="3" name="Content Placeholder 2"/>
          <p:cNvSpPr>
            <a:spLocks noGrp="1"/>
          </p:cNvSpPr>
          <p:nvPr>
            <p:ph idx="1"/>
          </p:nvPr>
        </p:nvSpPr>
        <p:spPr>
          <a:xfrm>
            <a:off x="457647" y="1600658"/>
            <a:ext cx="8228707" cy="4525119"/>
          </a:xfrm>
          <a:prstGeom prst="rect">
            <a:avLst/>
          </a:prstGeom>
        </p:spPr>
        <p:txBody>
          <a:bodyPr lIns="64255" tIns="32126" rIns="64255" bIns="3212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500230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a:prstGeom prst="rect">
            <a:avLst/>
          </a:prstGeom>
        </p:spPr>
        <p:txBody>
          <a:bodyPr lIns="64255" tIns="32126" rIns="64255" bIns="32126"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lIns="64255" tIns="32126" rIns="64255" bIns="32126" anchor="b"/>
          <a:lstStyle>
            <a:lvl1pPr marL="0" indent="0">
              <a:buNone/>
              <a:defRPr sz="1400"/>
            </a:lvl1pPr>
            <a:lvl2pPr marL="321275" indent="0">
              <a:buNone/>
              <a:defRPr sz="1300"/>
            </a:lvl2pPr>
            <a:lvl3pPr marL="642552" indent="0">
              <a:buNone/>
              <a:defRPr sz="1100"/>
            </a:lvl3pPr>
            <a:lvl4pPr marL="963826" indent="0">
              <a:buNone/>
              <a:defRPr sz="1000"/>
            </a:lvl4pPr>
            <a:lvl5pPr marL="1285105" indent="0">
              <a:buNone/>
              <a:defRPr sz="1000"/>
            </a:lvl5pPr>
            <a:lvl6pPr marL="1606382" indent="0">
              <a:buNone/>
              <a:defRPr sz="1000"/>
            </a:lvl6pPr>
            <a:lvl7pPr marL="1927658" indent="0">
              <a:buNone/>
              <a:defRPr sz="1000"/>
            </a:lvl7pPr>
            <a:lvl8pPr marL="2248936" indent="0">
              <a:buNone/>
              <a:defRPr sz="1000"/>
            </a:lvl8pPr>
            <a:lvl9pPr marL="2570212" indent="0">
              <a:buNone/>
              <a:defRPr sz="1000"/>
            </a:lvl9pPr>
          </a:lstStyle>
          <a:p>
            <a:pPr lvl="0"/>
            <a:r>
              <a:rPr lang="en-US" smtClean="0"/>
              <a:t>Click to edit Master text styles</a:t>
            </a:r>
          </a:p>
        </p:txBody>
      </p:sp>
    </p:spTree>
    <p:extLst>
      <p:ext uri="{BB962C8B-B14F-4D97-AF65-F5344CB8AC3E}">
        <p14:creationId xmlns:p14="http://schemas.microsoft.com/office/powerpoint/2010/main" val="89966856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55" tIns="32126" rIns="64255" bIns="32126"/>
          <a:lstStyle/>
          <a:p>
            <a:r>
              <a:rPr lang="en-US" smtClean="0"/>
              <a:t>Click to edit Master title style</a:t>
            </a:r>
            <a:endParaRPr lang="en-US"/>
          </a:p>
        </p:txBody>
      </p:sp>
      <p:sp>
        <p:nvSpPr>
          <p:cNvPr id="3" name="Content Placeholder 2"/>
          <p:cNvSpPr>
            <a:spLocks noGrp="1"/>
          </p:cNvSpPr>
          <p:nvPr>
            <p:ph sz="half" idx="1"/>
          </p:nvPr>
        </p:nvSpPr>
        <p:spPr>
          <a:xfrm>
            <a:off x="457648" y="1600658"/>
            <a:ext cx="4060775" cy="4525119"/>
          </a:xfrm>
          <a:prstGeom prst="rect">
            <a:avLst/>
          </a:prstGeom>
        </p:spPr>
        <p:txBody>
          <a:bodyPr lIns="64255" tIns="32126" rIns="64255" bIns="3212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8"/>
            <a:ext cx="4060775" cy="4525119"/>
          </a:xfrm>
          <a:prstGeom prst="rect">
            <a:avLst/>
          </a:prstGeom>
        </p:spPr>
        <p:txBody>
          <a:bodyPr lIns="64255" tIns="32126" rIns="64255" bIns="32126"/>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711366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2048953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55" tIns="32126" rIns="64255" bIns="32126"/>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lIns="64255" tIns="32126" rIns="64255" bIns="32126" anchor="b"/>
          <a:lstStyle>
            <a:lvl1pPr marL="0" indent="0">
              <a:buNone/>
              <a:defRPr sz="1700" b="1"/>
            </a:lvl1pPr>
            <a:lvl2pPr marL="321275" indent="0">
              <a:buNone/>
              <a:defRPr sz="1400" b="1"/>
            </a:lvl2pPr>
            <a:lvl3pPr marL="642552" indent="0">
              <a:buNone/>
              <a:defRPr sz="1300" b="1"/>
            </a:lvl3pPr>
            <a:lvl4pPr marL="963826" indent="0">
              <a:buNone/>
              <a:defRPr sz="1100" b="1"/>
            </a:lvl4pPr>
            <a:lvl5pPr marL="1285105" indent="0">
              <a:buNone/>
              <a:defRPr sz="1100" b="1"/>
            </a:lvl5pPr>
            <a:lvl6pPr marL="1606382" indent="0">
              <a:buNone/>
              <a:defRPr sz="1100" b="1"/>
            </a:lvl6pPr>
            <a:lvl7pPr marL="1927658" indent="0">
              <a:buNone/>
              <a:defRPr sz="1100" b="1"/>
            </a:lvl7pPr>
            <a:lvl8pPr marL="2248936" indent="0">
              <a:buNone/>
              <a:defRPr sz="1100" b="1"/>
            </a:lvl8pPr>
            <a:lvl9pPr marL="2570212"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lIns="64255" tIns="32126" rIns="64255" bIns="3212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lIns="64255" tIns="32126" rIns="64255" bIns="32126" anchor="b"/>
          <a:lstStyle>
            <a:lvl1pPr marL="0" indent="0">
              <a:buNone/>
              <a:defRPr sz="1700" b="1"/>
            </a:lvl1pPr>
            <a:lvl2pPr marL="321275" indent="0">
              <a:buNone/>
              <a:defRPr sz="1400" b="1"/>
            </a:lvl2pPr>
            <a:lvl3pPr marL="642552" indent="0">
              <a:buNone/>
              <a:defRPr sz="1300" b="1"/>
            </a:lvl3pPr>
            <a:lvl4pPr marL="963826" indent="0">
              <a:buNone/>
              <a:defRPr sz="1100" b="1"/>
            </a:lvl4pPr>
            <a:lvl5pPr marL="1285105" indent="0">
              <a:buNone/>
              <a:defRPr sz="1100" b="1"/>
            </a:lvl5pPr>
            <a:lvl6pPr marL="1606382" indent="0">
              <a:buNone/>
              <a:defRPr sz="1100" b="1"/>
            </a:lvl6pPr>
            <a:lvl7pPr marL="1927658" indent="0">
              <a:buNone/>
              <a:defRPr sz="1100" b="1"/>
            </a:lvl7pPr>
            <a:lvl8pPr marL="2248936" indent="0">
              <a:buNone/>
              <a:defRPr sz="1100" b="1"/>
            </a:lvl8pPr>
            <a:lvl9pPr marL="2570212"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lIns="64255" tIns="32126" rIns="64255" bIns="32126"/>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662821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55" tIns="32126" rIns="64255" bIns="32126"/>
          <a:lstStyle/>
          <a:p>
            <a:r>
              <a:rPr lang="en-US" smtClean="0"/>
              <a:t>Click to edit Master title style</a:t>
            </a:r>
            <a:endParaRPr lang="en-US"/>
          </a:p>
        </p:txBody>
      </p:sp>
    </p:spTree>
    <p:extLst>
      <p:ext uri="{BB962C8B-B14F-4D97-AF65-F5344CB8AC3E}">
        <p14:creationId xmlns:p14="http://schemas.microsoft.com/office/powerpoint/2010/main" val="236761508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9391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8" y="273484"/>
            <a:ext cx="3008189" cy="1161975"/>
          </a:xfrm>
          <a:prstGeom prst="rect">
            <a:avLst/>
          </a:prstGeom>
        </p:spPr>
        <p:txBody>
          <a:bodyPr lIns="64255" tIns="32126" rIns="64255" bIns="32126"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lIns="64255" tIns="32126" rIns="64255" bIns="32126"/>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8" y="1435448"/>
            <a:ext cx="3008189" cy="4690318"/>
          </a:xfrm>
          <a:prstGeom prst="rect">
            <a:avLst/>
          </a:prstGeom>
        </p:spPr>
        <p:txBody>
          <a:bodyPr lIns="64255" tIns="32126" rIns="64255" bIns="32126"/>
          <a:lstStyle>
            <a:lvl1pPr marL="0" indent="0">
              <a:buNone/>
              <a:defRPr sz="1000"/>
            </a:lvl1pPr>
            <a:lvl2pPr marL="321275" indent="0">
              <a:buNone/>
              <a:defRPr sz="800"/>
            </a:lvl2pPr>
            <a:lvl3pPr marL="642552" indent="0">
              <a:buNone/>
              <a:defRPr sz="700"/>
            </a:lvl3pPr>
            <a:lvl4pPr marL="963826" indent="0">
              <a:buNone/>
              <a:defRPr sz="600"/>
            </a:lvl4pPr>
            <a:lvl5pPr marL="1285105" indent="0">
              <a:buNone/>
              <a:defRPr sz="600"/>
            </a:lvl5pPr>
            <a:lvl6pPr marL="1606382" indent="0">
              <a:buNone/>
              <a:defRPr sz="600"/>
            </a:lvl6pPr>
            <a:lvl7pPr marL="1927658" indent="0">
              <a:buNone/>
              <a:defRPr sz="600"/>
            </a:lvl7pPr>
            <a:lvl8pPr marL="2248936" indent="0">
              <a:buNone/>
              <a:defRPr sz="600"/>
            </a:lvl8pPr>
            <a:lvl9pPr marL="2570212" indent="0">
              <a:buNone/>
              <a:defRPr sz="600"/>
            </a:lvl9pPr>
          </a:lstStyle>
          <a:p>
            <a:pPr lvl="0"/>
            <a:r>
              <a:rPr lang="en-US" smtClean="0"/>
              <a:t>Click to edit Master text styles</a:t>
            </a:r>
          </a:p>
        </p:txBody>
      </p:sp>
    </p:spTree>
    <p:extLst>
      <p:ext uri="{BB962C8B-B14F-4D97-AF65-F5344CB8AC3E}">
        <p14:creationId xmlns:p14="http://schemas.microsoft.com/office/powerpoint/2010/main" val="67336773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6" y="4800824"/>
            <a:ext cx="5486177" cy="567035"/>
          </a:xfrm>
          <a:prstGeom prst="rect">
            <a:avLst/>
          </a:prstGeom>
        </p:spPr>
        <p:txBody>
          <a:bodyPr lIns="64255" tIns="32126" rIns="64255" bIns="32126"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6" y="612800"/>
            <a:ext cx="5486177" cy="4114354"/>
          </a:xfrm>
          <a:prstGeom prst="rect">
            <a:avLst/>
          </a:prstGeom>
        </p:spPr>
        <p:txBody>
          <a:bodyPr lIns="64255" tIns="32126" rIns="64255" bIns="32126"/>
          <a:lstStyle>
            <a:lvl1pPr marL="0" indent="0">
              <a:buNone/>
              <a:defRPr sz="2200"/>
            </a:lvl1pPr>
            <a:lvl2pPr marL="321275" indent="0">
              <a:buNone/>
              <a:defRPr sz="2000"/>
            </a:lvl2pPr>
            <a:lvl3pPr marL="642552" indent="0">
              <a:buNone/>
              <a:defRPr sz="1700"/>
            </a:lvl3pPr>
            <a:lvl4pPr marL="963826" indent="0">
              <a:buNone/>
              <a:defRPr sz="1400"/>
            </a:lvl4pPr>
            <a:lvl5pPr marL="1285105" indent="0">
              <a:buNone/>
              <a:defRPr sz="1400"/>
            </a:lvl5pPr>
            <a:lvl6pPr marL="1606382" indent="0">
              <a:buNone/>
              <a:defRPr sz="1400"/>
            </a:lvl6pPr>
            <a:lvl7pPr marL="1927658" indent="0">
              <a:buNone/>
              <a:defRPr sz="1400"/>
            </a:lvl7pPr>
            <a:lvl8pPr marL="2248936" indent="0">
              <a:buNone/>
              <a:defRPr sz="1400"/>
            </a:lvl8pPr>
            <a:lvl9pPr marL="2570212" indent="0">
              <a:buNone/>
              <a:defRPr sz="1400"/>
            </a:lvl9pPr>
          </a:lstStyle>
          <a:p>
            <a:endParaRPr lang="en-US"/>
          </a:p>
        </p:txBody>
      </p:sp>
      <p:sp>
        <p:nvSpPr>
          <p:cNvPr id="4" name="Text Placeholder 3"/>
          <p:cNvSpPr>
            <a:spLocks noGrp="1"/>
          </p:cNvSpPr>
          <p:nvPr>
            <p:ph type="body" sz="half" idx="2"/>
          </p:nvPr>
        </p:nvSpPr>
        <p:spPr>
          <a:xfrm>
            <a:off x="1792646" y="5367860"/>
            <a:ext cx="5486177" cy="804788"/>
          </a:xfrm>
          <a:prstGeom prst="rect">
            <a:avLst/>
          </a:prstGeom>
        </p:spPr>
        <p:txBody>
          <a:bodyPr lIns="64255" tIns="32126" rIns="64255" bIns="32126"/>
          <a:lstStyle>
            <a:lvl1pPr marL="0" indent="0">
              <a:buNone/>
              <a:defRPr sz="1000"/>
            </a:lvl1pPr>
            <a:lvl2pPr marL="321275" indent="0">
              <a:buNone/>
              <a:defRPr sz="800"/>
            </a:lvl2pPr>
            <a:lvl3pPr marL="642552" indent="0">
              <a:buNone/>
              <a:defRPr sz="700"/>
            </a:lvl3pPr>
            <a:lvl4pPr marL="963826" indent="0">
              <a:buNone/>
              <a:defRPr sz="600"/>
            </a:lvl4pPr>
            <a:lvl5pPr marL="1285105" indent="0">
              <a:buNone/>
              <a:defRPr sz="600"/>
            </a:lvl5pPr>
            <a:lvl6pPr marL="1606382" indent="0">
              <a:buNone/>
              <a:defRPr sz="600"/>
            </a:lvl6pPr>
            <a:lvl7pPr marL="1927658" indent="0">
              <a:buNone/>
              <a:defRPr sz="600"/>
            </a:lvl7pPr>
            <a:lvl8pPr marL="2248936" indent="0">
              <a:buNone/>
              <a:defRPr sz="600"/>
            </a:lvl8pPr>
            <a:lvl9pPr marL="2570212" indent="0">
              <a:buNone/>
              <a:defRPr sz="600"/>
            </a:lvl9pPr>
          </a:lstStyle>
          <a:p>
            <a:pPr lvl="0"/>
            <a:r>
              <a:rPr lang="en-US" smtClean="0"/>
              <a:t>Click to edit Master text styles</a:t>
            </a:r>
          </a:p>
        </p:txBody>
      </p:sp>
    </p:spTree>
    <p:extLst>
      <p:ext uri="{BB962C8B-B14F-4D97-AF65-F5344CB8AC3E}">
        <p14:creationId xmlns:p14="http://schemas.microsoft.com/office/powerpoint/2010/main" val="374016160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a:prstGeom prst="rect">
            <a:avLst/>
          </a:prstGeom>
        </p:spPr>
        <p:txBody>
          <a:bodyPr lIns="64255" tIns="32126" rIns="64255" bIns="3212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58"/>
            <a:ext cx="8228707" cy="4525119"/>
          </a:xfrm>
          <a:prstGeom prst="rect">
            <a:avLst/>
          </a:prstGeom>
        </p:spPr>
        <p:txBody>
          <a:bodyPr vert="eaVert" lIns="64255" tIns="32126" rIns="64255" bIns="3212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368305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177" y="274588"/>
            <a:ext cx="2057176" cy="5851178"/>
          </a:xfrm>
          <a:prstGeom prst="rect">
            <a:avLst/>
          </a:prstGeom>
        </p:spPr>
        <p:txBody>
          <a:bodyPr vert="eaVert" lIns="64255" tIns="32126" rIns="64255" bIns="32126"/>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274588"/>
            <a:ext cx="6064374" cy="5851178"/>
          </a:xfrm>
          <a:prstGeom prst="rect">
            <a:avLst/>
          </a:prstGeom>
        </p:spPr>
        <p:txBody>
          <a:bodyPr vert="eaVert" lIns="64255" tIns="32126" rIns="64255" bIns="32126"/>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51354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7"/>
            <a:ext cx="6400354" cy="1752451"/>
          </a:xfrm>
        </p:spPr>
        <p:txBody>
          <a:bodyPr/>
          <a:lstStyle>
            <a:lvl1pPr marL="0" indent="0" algn="ctr">
              <a:buNone/>
              <a:defRPr/>
            </a:lvl1pPr>
            <a:lvl2pPr marL="321291" indent="0" algn="ctr">
              <a:buNone/>
              <a:defRPr/>
            </a:lvl2pPr>
            <a:lvl3pPr marL="642585" indent="0" algn="ctr">
              <a:buNone/>
              <a:defRPr/>
            </a:lvl3pPr>
            <a:lvl4pPr marL="963876" indent="0" algn="ctr">
              <a:buNone/>
              <a:defRPr/>
            </a:lvl4pPr>
            <a:lvl5pPr marL="1285171" indent="0" algn="ctr">
              <a:buNone/>
              <a:defRPr/>
            </a:lvl5pPr>
            <a:lvl6pPr marL="1606464" indent="0" algn="ctr">
              <a:buNone/>
              <a:defRPr/>
            </a:lvl6pPr>
            <a:lvl7pPr marL="1927756" indent="0" algn="ctr">
              <a:buNone/>
              <a:defRPr/>
            </a:lvl7pPr>
            <a:lvl8pPr marL="2249051" indent="0" algn="ctr">
              <a:buNone/>
              <a:defRPr/>
            </a:lvl8pPr>
            <a:lvl9pPr marL="257034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89391796"/>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256188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291" indent="0">
              <a:buNone/>
              <a:defRPr sz="1300"/>
            </a:lvl2pPr>
            <a:lvl3pPr marL="642585" indent="0">
              <a:buNone/>
              <a:defRPr sz="1100"/>
            </a:lvl3pPr>
            <a:lvl4pPr marL="963876" indent="0">
              <a:buNone/>
              <a:defRPr sz="1000"/>
            </a:lvl4pPr>
            <a:lvl5pPr marL="1285171" indent="0">
              <a:buNone/>
              <a:defRPr sz="1000"/>
            </a:lvl5pPr>
            <a:lvl6pPr marL="1606464" indent="0">
              <a:buNone/>
              <a:defRPr sz="1000"/>
            </a:lvl6pPr>
            <a:lvl7pPr marL="1927756" indent="0">
              <a:buNone/>
              <a:defRPr sz="1000"/>
            </a:lvl7pPr>
            <a:lvl8pPr marL="2249051" indent="0">
              <a:buNone/>
              <a:defRPr sz="1000"/>
            </a:lvl8pPr>
            <a:lvl9pPr marL="2570344" indent="0">
              <a:buNone/>
              <a:defRPr sz="1000"/>
            </a:lvl9pPr>
          </a:lstStyle>
          <a:p>
            <a:pPr lvl="0"/>
            <a:r>
              <a:rPr lang="en-US" smtClean="0"/>
              <a:t>Click to edit Master text styles</a:t>
            </a:r>
          </a:p>
        </p:txBody>
      </p:sp>
    </p:spTree>
    <p:extLst>
      <p:ext uri="{BB962C8B-B14F-4D97-AF65-F5344CB8AC3E}">
        <p14:creationId xmlns:p14="http://schemas.microsoft.com/office/powerpoint/2010/main" val="16889112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63499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946682"/>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6682"/>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526939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291" indent="0">
              <a:buNone/>
              <a:defRPr sz="1400" b="1"/>
            </a:lvl2pPr>
            <a:lvl3pPr marL="642585" indent="0">
              <a:buNone/>
              <a:defRPr sz="1300" b="1"/>
            </a:lvl3pPr>
            <a:lvl4pPr marL="963876" indent="0">
              <a:buNone/>
              <a:defRPr sz="1100" b="1"/>
            </a:lvl4pPr>
            <a:lvl5pPr marL="1285171" indent="0">
              <a:buNone/>
              <a:defRPr sz="1100" b="1"/>
            </a:lvl5pPr>
            <a:lvl6pPr marL="1606464" indent="0">
              <a:buNone/>
              <a:defRPr sz="1100" b="1"/>
            </a:lvl6pPr>
            <a:lvl7pPr marL="1927756" indent="0">
              <a:buNone/>
              <a:defRPr sz="1100" b="1"/>
            </a:lvl7pPr>
            <a:lvl8pPr marL="2249051" indent="0">
              <a:buNone/>
              <a:defRPr sz="1100" b="1"/>
            </a:lvl8pPr>
            <a:lvl9pPr marL="2570344"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291" indent="0">
              <a:buNone/>
              <a:defRPr sz="1400" b="1"/>
            </a:lvl2pPr>
            <a:lvl3pPr marL="642585" indent="0">
              <a:buNone/>
              <a:defRPr sz="1300" b="1"/>
            </a:lvl3pPr>
            <a:lvl4pPr marL="963876" indent="0">
              <a:buNone/>
              <a:defRPr sz="1100" b="1"/>
            </a:lvl4pPr>
            <a:lvl5pPr marL="1285171" indent="0">
              <a:buNone/>
              <a:defRPr sz="1100" b="1"/>
            </a:lvl5pPr>
            <a:lvl6pPr marL="1606464" indent="0">
              <a:buNone/>
              <a:defRPr sz="1100" b="1"/>
            </a:lvl6pPr>
            <a:lvl7pPr marL="1927756" indent="0">
              <a:buNone/>
              <a:defRPr sz="1100" b="1"/>
            </a:lvl7pPr>
            <a:lvl8pPr marL="2249051" indent="0">
              <a:buNone/>
              <a:defRPr sz="1100" b="1"/>
            </a:lvl8pPr>
            <a:lvl9pPr marL="2570344"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2297218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1563350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96699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7" y="273483"/>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7" y="1435448"/>
            <a:ext cx="3008189" cy="4690318"/>
          </a:xfrm>
        </p:spPr>
        <p:txBody>
          <a:bodyPr/>
          <a:lstStyle>
            <a:lvl1pPr marL="0" indent="0">
              <a:buNone/>
              <a:defRPr sz="1000"/>
            </a:lvl1pPr>
            <a:lvl2pPr marL="321291" indent="0">
              <a:buNone/>
              <a:defRPr sz="800"/>
            </a:lvl2pPr>
            <a:lvl3pPr marL="642585" indent="0">
              <a:buNone/>
              <a:defRPr sz="700"/>
            </a:lvl3pPr>
            <a:lvl4pPr marL="963876" indent="0">
              <a:buNone/>
              <a:defRPr sz="600"/>
            </a:lvl4pPr>
            <a:lvl5pPr marL="1285171" indent="0">
              <a:buNone/>
              <a:defRPr sz="600"/>
            </a:lvl5pPr>
            <a:lvl6pPr marL="1606464" indent="0">
              <a:buNone/>
              <a:defRPr sz="600"/>
            </a:lvl6pPr>
            <a:lvl7pPr marL="1927756" indent="0">
              <a:buNone/>
              <a:defRPr sz="600"/>
            </a:lvl7pPr>
            <a:lvl8pPr marL="2249051" indent="0">
              <a:buNone/>
              <a:defRPr sz="600"/>
            </a:lvl8pPr>
            <a:lvl9pPr marL="2570344" indent="0">
              <a:buNone/>
              <a:defRPr sz="600"/>
            </a:lvl9pPr>
          </a:lstStyle>
          <a:p>
            <a:pPr lvl="0"/>
            <a:r>
              <a:rPr lang="en-US" smtClean="0"/>
              <a:t>Click to edit Master text styles</a:t>
            </a:r>
          </a:p>
        </p:txBody>
      </p:sp>
    </p:spTree>
    <p:extLst>
      <p:ext uri="{BB962C8B-B14F-4D97-AF65-F5344CB8AC3E}">
        <p14:creationId xmlns:p14="http://schemas.microsoft.com/office/powerpoint/2010/main" val="265519981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5"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5" y="612800"/>
            <a:ext cx="5486177" cy="4114354"/>
          </a:xfrm>
        </p:spPr>
        <p:txBody>
          <a:bodyPr/>
          <a:lstStyle>
            <a:lvl1pPr marL="0" indent="0">
              <a:buNone/>
              <a:defRPr sz="2200"/>
            </a:lvl1pPr>
            <a:lvl2pPr marL="321291" indent="0">
              <a:buNone/>
              <a:defRPr sz="2000"/>
            </a:lvl2pPr>
            <a:lvl3pPr marL="642585" indent="0">
              <a:buNone/>
              <a:defRPr sz="1700"/>
            </a:lvl3pPr>
            <a:lvl4pPr marL="963876" indent="0">
              <a:buNone/>
              <a:defRPr sz="1400"/>
            </a:lvl4pPr>
            <a:lvl5pPr marL="1285171" indent="0">
              <a:buNone/>
              <a:defRPr sz="1400"/>
            </a:lvl5pPr>
            <a:lvl6pPr marL="1606464" indent="0">
              <a:buNone/>
              <a:defRPr sz="1400"/>
            </a:lvl6pPr>
            <a:lvl7pPr marL="1927756" indent="0">
              <a:buNone/>
              <a:defRPr sz="1400"/>
            </a:lvl7pPr>
            <a:lvl8pPr marL="2249051" indent="0">
              <a:buNone/>
              <a:defRPr sz="1400"/>
            </a:lvl8pPr>
            <a:lvl9pPr marL="2570344" indent="0">
              <a:buNone/>
              <a:defRPr sz="1400"/>
            </a:lvl9pPr>
          </a:lstStyle>
          <a:p>
            <a:endParaRPr lang="en-US"/>
          </a:p>
        </p:txBody>
      </p:sp>
      <p:sp>
        <p:nvSpPr>
          <p:cNvPr id="4" name="Text Placeholder 3"/>
          <p:cNvSpPr>
            <a:spLocks noGrp="1"/>
          </p:cNvSpPr>
          <p:nvPr>
            <p:ph type="body" sz="half" idx="2"/>
          </p:nvPr>
        </p:nvSpPr>
        <p:spPr>
          <a:xfrm>
            <a:off x="1792645" y="5367860"/>
            <a:ext cx="5486177" cy="804788"/>
          </a:xfrm>
        </p:spPr>
        <p:txBody>
          <a:bodyPr/>
          <a:lstStyle>
            <a:lvl1pPr marL="0" indent="0">
              <a:buNone/>
              <a:defRPr sz="1000"/>
            </a:lvl1pPr>
            <a:lvl2pPr marL="321291" indent="0">
              <a:buNone/>
              <a:defRPr sz="800"/>
            </a:lvl2pPr>
            <a:lvl3pPr marL="642585" indent="0">
              <a:buNone/>
              <a:defRPr sz="700"/>
            </a:lvl3pPr>
            <a:lvl4pPr marL="963876" indent="0">
              <a:buNone/>
              <a:defRPr sz="600"/>
            </a:lvl4pPr>
            <a:lvl5pPr marL="1285171" indent="0">
              <a:buNone/>
              <a:defRPr sz="600"/>
            </a:lvl5pPr>
            <a:lvl6pPr marL="1606464" indent="0">
              <a:buNone/>
              <a:defRPr sz="600"/>
            </a:lvl6pPr>
            <a:lvl7pPr marL="1927756" indent="0">
              <a:buNone/>
              <a:defRPr sz="600"/>
            </a:lvl7pPr>
            <a:lvl8pPr marL="2249051" indent="0">
              <a:buNone/>
              <a:defRPr sz="600"/>
            </a:lvl8pPr>
            <a:lvl9pPr marL="2570344" indent="0">
              <a:buNone/>
              <a:defRPr sz="600"/>
            </a:lvl9pPr>
          </a:lstStyle>
          <a:p>
            <a:pPr lvl="0"/>
            <a:r>
              <a:rPr lang="en-US" smtClean="0"/>
              <a:t>Click to edit Master text styles</a:t>
            </a:r>
          </a:p>
        </p:txBody>
      </p:sp>
    </p:spTree>
    <p:extLst>
      <p:ext uri="{BB962C8B-B14F-4D97-AF65-F5344CB8AC3E}">
        <p14:creationId xmlns:p14="http://schemas.microsoft.com/office/powerpoint/2010/main" val="2939049783"/>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030746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8213" y="-250032"/>
            <a:ext cx="1841748" cy="62150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250032"/>
            <a:ext cx="5418088" cy="62150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50450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5"/>
            <a:ext cx="6400354" cy="1752451"/>
          </a:xfrm>
        </p:spPr>
        <p:txBody>
          <a:bodyPr/>
          <a:lstStyle>
            <a:lvl1pPr marL="0" indent="0" algn="ctr">
              <a:buNone/>
              <a:defRPr/>
            </a:lvl1pPr>
            <a:lvl2pPr marL="321324" indent="0" algn="ctr">
              <a:buNone/>
              <a:defRPr/>
            </a:lvl2pPr>
            <a:lvl3pPr marL="642651" indent="0" algn="ctr">
              <a:buNone/>
              <a:defRPr/>
            </a:lvl3pPr>
            <a:lvl4pPr marL="963975" indent="0" algn="ctr">
              <a:buNone/>
              <a:defRPr/>
            </a:lvl4pPr>
            <a:lvl5pPr marL="1285302" indent="0" algn="ctr">
              <a:buNone/>
              <a:defRPr/>
            </a:lvl5pPr>
            <a:lvl6pPr marL="1606628" indent="0" algn="ctr">
              <a:buNone/>
              <a:defRPr/>
            </a:lvl6pPr>
            <a:lvl7pPr marL="1927954" indent="0" algn="ctr">
              <a:buNone/>
              <a:defRPr/>
            </a:lvl7pPr>
            <a:lvl8pPr marL="2249281" indent="0" algn="ctr">
              <a:buNone/>
              <a:defRPr/>
            </a:lvl8pPr>
            <a:lvl9pPr marL="2570607"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3297392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172416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64" y="273490"/>
            <a:ext cx="3008189" cy="1161975"/>
          </a:xfrm>
        </p:spPr>
        <p:txBody>
          <a:bodyPr/>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64" y="1435448"/>
            <a:ext cx="3008189" cy="4690318"/>
          </a:xfrm>
        </p:spPr>
        <p:txBody>
          <a:bodyPr/>
          <a:lstStyle>
            <a:lvl1pPr marL="0" indent="0">
              <a:buNone/>
              <a:defRPr sz="1000"/>
            </a:lvl1pPr>
            <a:lvl2pPr marL="321175" indent="0">
              <a:buNone/>
              <a:defRPr sz="800"/>
            </a:lvl2pPr>
            <a:lvl3pPr marL="642354" indent="0">
              <a:buNone/>
              <a:defRPr sz="700"/>
            </a:lvl3pPr>
            <a:lvl4pPr marL="963530" indent="0">
              <a:buNone/>
              <a:defRPr sz="600"/>
            </a:lvl4pPr>
            <a:lvl5pPr marL="1284710" indent="0">
              <a:buNone/>
              <a:defRPr sz="600"/>
            </a:lvl5pPr>
            <a:lvl6pPr marL="1605888" indent="0">
              <a:buNone/>
              <a:defRPr sz="600"/>
            </a:lvl6pPr>
            <a:lvl7pPr marL="1927066" indent="0">
              <a:buNone/>
              <a:defRPr sz="600"/>
            </a:lvl7pPr>
            <a:lvl8pPr marL="2248246" indent="0">
              <a:buNone/>
              <a:defRPr sz="600"/>
            </a:lvl8pPr>
            <a:lvl9pPr marL="2569423" indent="0">
              <a:buNone/>
              <a:defRPr sz="600"/>
            </a:lvl9pPr>
          </a:lstStyle>
          <a:p>
            <a:pPr lvl="0"/>
            <a:r>
              <a:rPr lang="en-US" smtClean="0"/>
              <a:t>Click to edit Master text styles</a:t>
            </a:r>
          </a:p>
        </p:txBody>
      </p:sp>
    </p:spTree>
    <p:extLst>
      <p:ext uri="{BB962C8B-B14F-4D97-AF65-F5344CB8AC3E}">
        <p14:creationId xmlns:p14="http://schemas.microsoft.com/office/powerpoint/2010/main" val="7066617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24" indent="0">
              <a:buNone/>
              <a:defRPr sz="1300"/>
            </a:lvl2pPr>
            <a:lvl3pPr marL="642651" indent="0">
              <a:buNone/>
              <a:defRPr sz="1100"/>
            </a:lvl3pPr>
            <a:lvl4pPr marL="963975" indent="0">
              <a:buNone/>
              <a:defRPr sz="1000"/>
            </a:lvl4pPr>
            <a:lvl5pPr marL="1285302" indent="0">
              <a:buNone/>
              <a:defRPr sz="1000"/>
            </a:lvl5pPr>
            <a:lvl6pPr marL="1606628" indent="0">
              <a:buNone/>
              <a:defRPr sz="1000"/>
            </a:lvl6pPr>
            <a:lvl7pPr marL="1927954" indent="0">
              <a:buNone/>
              <a:defRPr sz="1000"/>
            </a:lvl7pPr>
            <a:lvl8pPr marL="2249281" indent="0">
              <a:buNone/>
              <a:defRPr sz="1000"/>
            </a:lvl8pPr>
            <a:lvl9pPr marL="2570607" indent="0">
              <a:buNone/>
              <a:defRPr sz="1000"/>
            </a:lvl9pPr>
          </a:lstStyle>
          <a:p>
            <a:pPr lvl="0"/>
            <a:r>
              <a:rPr lang="en-US" smtClean="0"/>
              <a:t>Click to edit Master text styles</a:t>
            </a:r>
          </a:p>
        </p:txBody>
      </p:sp>
    </p:spTree>
    <p:extLst>
      <p:ext uri="{BB962C8B-B14F-4D97-AF65-F5344CB8AC3E}">
        <p14:creationId xmlns:p14="http://schemas.microsoft.com/office/powerpoint/2010/main" val="1034332330"/>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946680"/>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6680"/>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164604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24" indent="0">
              <a:buNone/>
              <a:defRPr sz="1400" b="1"/>
            </a:lvl2pPr>
            <a:lvl3pPr marL="642651" indent="0">
              <a:buNone/>
              <a:defRPr sz="1300" b="1"/>
            </a:lvl3pPr>
            <a:lvl4pPr marL="963975" indent="0">
              <a:buNone/>
              <a:defRPr sz="1100" b="1"/>
            </a:lvl4pPr>
            <a:lvl5pPr marL="1285302" indent="0">
              <a:buNone/>
              <a:defRPr sz="1100" b="1"/>
            </a:lvl5pPr>
            <a:lvl6pPr marL="1606628" indent="0">
              <a:buNone/>
              <a:defRPr sz="1100" b="1"/>
            </a:lvl6pPr>
            <a:lvl7pPr marL="1927954" indent="0">
              <a:buNone/>
              <a:defRPr sz="1100" b="1"/>
            </a:lvl7pPr>
            <a:lvl8pPr marL="2249281" indent="0">
              <a:buNone/>
              <a:defRPr sz="1100" b="1"/>
            </a:lvl8pPr>
            <a:lvl9pPr marL="2570607"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392953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2159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97530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5" y="273481"/>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5" y="1435448"/>
            <a:ext cx="3008189" cy="469031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smtClean="0"/>
              <a:t>Click to edit Master text styles</a:t>
            </a:r>
          </a:p>
        </p:txBody>
      </p:sp>
    </p:spTree>
    <p:extLst>
      <p:ext uri="{BB962C8B-B14F-4D97-AF65-F5344CB8AC3E}">
        <p14:creationId xmlns:p14="http://schemas.microsoft.com/office/powerpoint/2010/main" val="268716548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3"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3" y="612800"/>
            <a:ext cx="5486177" cy="4114354"/>
          </a:xfrm>
        </p:spPr>
        <p:txBody>
          <a:bodyPr/>
          <a:lstStyle>
            <a:lvl1pPr marL="0" indent="0">
              <a:buNone/>
              <a:defRPr sz="2200"/>
            </a:lvl1pPr>
            <a:lvl2pPr marL="321324" indent="0">
              <a:buNone/>
              <a:defRPr sz="2000"/>
            </a:lvl2pPr>
            <a:lvl3pPr marL="642651" indent="0">
              <a:buNone/>
              <a:defRPr sz="1700"/>
            </a:lvl3pPr>
            <a:lvl4pPr marL="963975" indent="0">
              <a:buNone/>
              <a:defRPr sz="1400"/>
            </a:lvl4pPr>
            <a:lvl5pPr marL="1285302" indent="0">
              <a:buNone/>
              <a:defRPr sz="1400"/>
            </a:lvl5pPr>
            <a:lvl6pPr marL="1606628" indent="0">
              <a:buNone/>
              <a:defRPr sz="1400"/>
            </a:lvl6pPr>
            <a:lvl7pPr marL="1927954" indent="0">
              <a:buNone/>
              <a:defRPr sz="1400"/>
            </a:lvl7pPr>
            <a:lvl8pPr marL="2249281" indent="0">
              <a:buNone/>
              <a:defRPr sz="1400"/>
            </a:lvl8pPr>
            <a:lvl9pPr marL="2570607" indent="0">
              <a:buNone/>
              <a:defRPr sz="1400"/>
            </a:lvl9pPr>
          </a:lstStyle>
          <a:p>
            <a:endParaRPr lang="en-US"/>
          </a:p>
        </p:txBody>
      </p:sp>
      <p:sp>
        <p:nvSpPr>
          <p:cNvPr id="4" name="Text Placeholder 3"/>
          <p:cNvSpPr>
            <a:spLocks noGrp="1"/>
          </p:cNvSpPr>
          <p:nvPr>
            <p:ph type="body" sz="half" idx="2"/>
          </p:nvPr>
        </p:nvSpPr>
        <p:spPr>
          <a:xfrm>
            <a:off x="1792643" y="5367860"/>
            <a:ext cx="5486177" cy="804788"/>
          </a:xfrm>
        </p:spPr>
        <p:txBody>
          <a:bodyPr/>
          <a:lstStyle>
            <a:lvl1pPr marL="0" indent="0">
              <a:buNone/>
              <a:defRPr sz="1000"/>
            </a:lvl1pPr>
            <a:lvl2pPr marL="321324" indent="0">
              <a:buNone/>
              <a:defRPr sz="800"/>
            </a:lvl2pPr>
            <a:lvl3pPr marL="642651" indent="0">
              <a:buNone/>
              <a:defRPr sz="700"/>
            </a:lvl3pPr>
            <a:lvl4pPr marL="963975" indent="0">
              <a:buNone/>
              <a:defRPr sz="600"/>
            </a:lvl4pPr>
            <a:lvl5pPr marL="1285302" indent="0">
              <a:buNone/>
              <a:defRPr sz="600"/>
            </a:lvl5pPr>
            <a:lvl6pPr marL="1606628" indent="0">
              <a:buNone/>
              <a:defRPr sz="600"/>
            </a:lvl6pPr>
            <a:lvl7pPr marL="1927954" indent="0">
              <a:buNone/>
              <a:defRPr sz="600"/>
            </a:lvl7pPr>
            <a:lvl8pPr marL="2249281" indent="0">
              <a:buNone/>
              <a:defRPr sz="600"/>
            </a:lvl8pPr>
            <a:lvl9pPr marL="2570607" indent="0">
              <a:buNone/>
              <a:defRPr sz="600"/>
            </a:lvl9pPr>
          </a:lstStyle>
          <a:p>
            <a:pPr lvl="0"/>
            <a:r>
              <a:rPr lang="en-US" smtClean="0"/>
              <a:t>Click to edit Master text styles</a:t>
            </a:r>
          </a:p>
        </p:txBody>
      </p:sp>
    </p:spTree>
    <p:extLst>
      <p:ext uri="{BB962C8B-B14F-4D97-AF65-F5344CB8AC3E}">
        <p14:creationId xmlns:p14="http://schemas.microsoft.com/office/powerpoint/2010/main" val="33033291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7150748"/>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8213" y="-250032"/>
            <a:ext cx="1841748" cy="62150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250032"/>
            <a:ext cx="5418088" cy="62150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07486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2"/>
            <a:ext cx="6400354" cy="1752451"/>
          </a:xfrm>
        </p:spPr>
        <p:txBody>
          <a:bodyPr/>
          <a:lstStyle>
            <a:lvl1pPr marL="0" indent="0" algn="ctr">
              <a:buNone/>
              <a:defRPr/>
            </a:lvl1pPr>
            <a:lvl2pPr marL="321374" indent="0" algn="ctr">
              <a:buNone/>
              <a:defRPr/>
            </a:lvl2pPr>
            <a:lvl3pPr marL="642750" indent="0" algn="ctr">
              <a:buNone/>
              <a:defRPr/>
            </a:lvl3pPr>
            <a:lvl4pPr marL="964124" indent="0" algn="ctr">
              <a:buNone/>
              <a:defRPr/>
            </a:lvl4pPr>
            <a:lvl5pPr marL="1285500" indent="0" algn="ctr">
              <a:buNone/>
              <a:defRPr/>
            </a:lvl5pPr>
            <a:lvl6pPr marL="1606877" indent="0" algn="ctr">
              <a:buNone/>
              <a:defRPr/>
            </a:lvl6pPr>
            <a:lvl7pPr marL="1928250" indent="0" algn="ctr">
              <a:buNone/>
              <a:defRPr/>
            </a:lvl7pPr>
            <a:lvl8pPr marL="2249626" indent="0" algn="ctr">
              <a:buNone/>
              <a:defRPr/>
            </a:lvl8pPr>
            <a:lvl9pPr marL="257100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8971236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52" y="4800824"/>
            <a:ext cx="5486177" cy="567035"/>
          </a:xfrm>
        </p:spPr>
        <p:txBody>
          <a:bodyPr/>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52" y="612800"/>
            <a:ext cx="5486177" cy="4114354"/>
          </a:xfrm>
        </p:spPr>
        <p:txBody>
          <a:bodyPr/>
          <a:lstStyle>
            <a:lvl1pPr marL="0" indent="0">
              <a:buNone/>
              <a:defRPr sz="2200"/>
            </a:lvl1pPr>
            <a:lvl2pPr marL="321175" indent="0">
              <a:buNone/>
              <a:defRPr sz="2000"/>
            </a:lvl2pPr>
            <a:lvl3pPr marL="642354" indent="0">
              <a:buNone/>
              <a:defRPr sz="1700"/>
            </a:lvl3pPr>
            <a:lvl4pPr marL="963530" indent="0">
              <a:buNone/>
              <a:defRPr sz="1400"/>
            </a:lvl4pPr>
            <a:lvl5pPr marL="1284710" indent="0">
              <a:buNone/>
              <a:defRPr sz="1400"/>
            </a:lvl5pPr>
            <a:lvl6pPr marL="1605888" indent="0">
              <a:buNone/>
              <a:defRPr sz="1400"/>
            </a:lvl6pPr>
            <a:lvl7pPr marL="1927066" indent="0">
              <a:buNone/>
              <a:defRPr sz="1400"/>
            </a:lvl7pPr>
            <a:lvl8pPr marL="2248246" indent="0">
              <a:buNone/>
              <a:defRPr sz="1400"/>
            </a:lvl8pPr>
            <a:lvl9pPr marL="2569423" indent="0">
              <a:buNone/>
              <a:defRPr sz="1400"/>
            </a:lvl9pPr>
          </a:lstStyle>
          <a:p>
            <a:endParaRPr lang="en-US"/>
          </a:p>
        </p:txBody>
      </p:sp>
      <p:sp>
        <p:nvSpPr>
          <p:cNvPr id="4" name="Text Placeholder 3"/>
          <p:cNvSpPr>
            <a:spLocks noGrp="1"/>
          </p:cNvSpPr>
          <p:nvPr>
            <p:ph type="body" sz="half" idx="2"/>
          </p:nvPr>
        </p:nvSpPr>
        <p:spPr>
          <a:xfrm>
            <a:off x="1792652" y="5367860"/>
            <a:ext cx="5486177" cy="804788"/>
          </a:xfrm>
        </p:spPr>
        <p:txBody>
          <a:bodyPr/>
          <a:lstStyle>
            <a:lvl1pPr marL="0" indent="0">
              <a:buNone/>
              <a:defRPr sz="1000"/>
            </a:lvl1pPr>
            <a:lvl2pPr marL="321175" indent="0">
              <a:buNone/>
              <a:defRPr sz="800"/>
            </a:lvl2pPr>
            <a:lvl3pPr marL="642354" indent="0">
              <a:buNone/>
              <a:defRPr sz="700"/>
            </a:lvl3pPr>
            <a:lvl4pPr marL="963530" indent="0">
              <a:buNone/>
              <a:defRPr sz="600"/>
            </a:lvl4pPr>
            <a:lvl5pPr marL="1284710" indent="0">
              <a:buNone/>
              <a:defRPr sz="600"/>
            </a:lvl5pPr>
            <a:lvl6pPr marL="1605888" indent="0">
              <a:buNone/>
              <a:defRPr sz="600"/>
            </a:lvl6pPr>
            <a:lvl7pPr marL="1927066" indent="0">
              <a:buNone/>
              <a:defRPr sz="600"/>
            </a:lvl7pPr>
            <a:lvl8pPr marL="2248246" indent="0">
              <a:buNone/>
              <a:defRPr sz="600"/>
            </a:lvl8pPr>
            <a:lvl9pPr marL="2569423" indent="0">
              <a:buNone/>
              <a:defRPr sz="600"/>
            </a:lvl9pPr>
          </a:lstStyle>
          <a:p>
            <a:pPr lvl="0"/>
            <a:r>
              <a:rPr lang="en-US" smtClean="0"/>
              <a:t>Click to edit Master text styles</a:t>
            </a:r>
          </a:p>
        </p:txBody>
      </p:sp>
    </p:spTree>
    <p:extLst>
      <p:ext uri="{BB962C8B-B14F-4D97-AF65-F5344CB8AC3E}">
        <p14:creationId xmlns:p14="http://schemas.microsoft.com/office/powerpoint/2010/main" val="1663895093"/>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363119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74" indent="0">
              <a:buNone/>
              <a:defRPr sz="1300"/>
            </a:lvl2pPr>
            <a:lvl3pPr marL="642750" indent="0">
              <a:buNone/>
              <a:defRPr sz="1100"/>
            </a:lvl3pPr>
            <a:lvl4pPr marL="964124" indent="0">
              <a:buNone/>
              <a:defRPr sz="1000"/>
            </a:lvl4pPr>
            <a:lvl5pPr marL="1285500" indent="0">
              <a:buNone/>
              <a:defRPr sz="1000"/>
            </a:lvl5pPr>
            <a:lvl6pPr marL="1606877" indent="0">
              <a:buNone/>
              <a:defRPr sz="1000"/>
            </a:lvl6pPr>
            <a:lvl7pPr marL="1928250" indent="0">
              <a:buNone/>
              <a:defRPr sz="1000"/>
            </a:lvl7pPr>
            <a:lvl8pPr marL="2249626" indent="0">
              <a:buNone/>
              <a:defRPr sz="1000"/>
            </a:lvl8pPr>
            <a:lvl9pPr marL="2571001" indent="0">
              <a:buNone/>
              <a:defRPr sz="1000"/>
            </a:lvl9pPr>
          </a:lstStyle>
          <a:p>
            <a:pPr lvl="0"/>
            <a:r>
              <a:rPr lang="en-US" smtClean="0"/>
              <a:t>Click to edit Master text styles</a:t>
            </a:r>
          </a:p>
        </p:txBody>
      </p:sp>
    </p:spTree>
    <p:extLst>
      <p:ext uri="{BB962C8B-B14F-4D97-AF65-F5344CB8AC3E}">
        <p14:creationId xmlns:p14="http://schemas.microsoft.com/office/powerpoint/2010/main" val="391174450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92970" y="1946677"/>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8" y="1946677"/>
            <a:ext cx="3625453" cy="401835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541246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74" indent="0">
              <a:buNone/>
              <a:defRPr sz="1400" b="1"/>
            </a:lvl2pPr>
            <a:lvl3pPr marL="642750" indent="0">
              <a:buNone/>
              <a:defRPr sz="1300" b="1"/>
            </a:lvl3pPr>
            <a:lvl4pPr marL="964124" indent="0">
              <a:buNone/>
              <a:defRPr sz="1100" b="1"/>
            </a:lvl4pPr>
            <a:lvl5pPr marL="1285500" indent="0">
              <a:buNone/>
              <a:defRPr sz="1100" b="1"/>
            </a:lvl5pPr>
            <a:lvl6pPr marL="1606877" indent="0">
              <a:buNone/>
              <a:defRPr sz="1100" b="1"/>
            </a:lvl6pPr>
            <a:lvl7pPr marL="1928250" indent="0">
              <a:buNone/>
              <a:defRPr sz="1100" b="1"/>
            </a:lvl7pPr>
            <a:lvl8pPr marL="2249626" indent="0">
              <a:buNone/>
              <a:defRPr sz="1100" b="1"/>
            </a:lvl8pPr>
            <a:lvl9pPr marL="2571001"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555537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0596389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75391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2" y="273478"/>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2" y="1435448"/>
            <a:ext cx="3008189" cy="469031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Tree>
    <p:extLst>
      <p:ext uri="{BB962C8B-B14F-4D97-AF65-F5344CB8AC3E}">
        <p14:creationId xmlns:p14="http://schemas.microsoft.com/office/powerpoint/2010/main" val="300039424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0"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0" y="612800"/>
            <a:ext cx="5486177" cy="4114354"/>
          </a:xfrm>
        </p:spPr>
        <p:txBody>
          <a:bodyPr/>
          <a:lstStyle>
            <a:lvl1pPr marL="0" indent="0">
              <a:buNone/>
              <a:defRPr sz="2200"/>
            </a:lvl1pPr>
            <a:lvl2pPr marL="321374" indent="0">
              <a:buNone/>
              <a:defRPr sz="2000"/>
            </a:lvl2pPr>
            <a:lvl3pPr marL="642750" indent="0">
              <a:buNone/>
              <a:defRPr sz="1700"/>
            </a:lvl3pPr>
            <a:lvl4pPr marL="964124" indent="0">
              <a:buNone/>
              <a:defRPr sz="1400"/>
            </a:lvl4pPr>
            <a:lvl5pPr marL="1285500" indent="0">
              <a:buNone/>
              <a:defRPr sz="1400"/>
            </a:lvl5pPr>
            <a:lvl6pPr marL="1606877" indent="0">
              <a:buNone/>
              <a:defRPr sz="1400"/>
            </a:lvl6pPr>
            <a:lvl7pPr marL="1928250" indent="0">
              <a:buNone/>
              <a:defRPr sz="1400"/>
            </a:lvl7pPr>
            <a:lvl8pPr marL="2249626" indent="0">
              <a:buNone/>
              <a:defRPr sz="1400"/>
            </a:lvl8pPr>
            <a:lvl9pPr marL="2571001" indent="0">
              <a:buNone/>
              <a:defRPr sz="1400"/>
            </a:lvl9pPr>
          </a:lstStyle>
          <a:p>
            <a:endParaRPr lang="en-US"/>
          </a:p>
        </p:txBody>
      </p:sp>
      <p:sp>
        <p:nvSpPr>
          <p:cNvPr id="4" name="Text Placeholder 3"/>
          <p:cNvSpPr>
            <a:spLocks noGrp="1"/>
          </p:cNvSpPr>
          <p:nvPr>
            <p:ph type="body" sz="half" idx="2"/>
          </p:nvPr>
        </p:nvSpPr>
        <p:spPr>
          <a:xfrm>
            <a:off x="1792640" y="5367860"/>
            <a:ext cx="5486177" cy="804788"/>
          </a:xfrm>
        </p:spPr>
        <p:txBody>
          <a:bodyPr/>
          <a:lstStyle>
            <a:lvl1pPr marL="0" indent="0">
              <a:buNone/>
              <a:defRPr sz="1000"/>
            </a:lvl1pPr>
            <a:lvl2pPr marL="321374" indent="0">
              <a:buNone/>
              <a:defRPr sz="800"/>
            </a:lvl2pPr>
            <a:lvl3pPr marL="642750" indent="0">
              <a:buNone/>
              <a:defRPr sz="700"/>
            </a:lvl3pPr>
            <a:lvl4pPr marL="964124" indent="0">
              <a:buNone/>
              <a:defRPr sz="600"/>
            </a:lvl4pPr>
            <a:lvl5pPr marL="1285500" indent="0">
              <a:buNone/>
              <a:defRPr sz="600"/>
            </a:lvl5pPr>
            <a:lvl6pPr marL="1606877" indent="0">
              <a:buNone/>
              <a:defRPr sz="600"/>
            </a:lvl6pPr>
            <a:lvl7pPr marL="1928250" indent="0">
              <a:buNone/>
              <a:defRPr sz="600"/>
            </a:lvl7pPr>
            <a:lvl8pPr marL="2249626" indent="0">
              <a:buNone/>
              <a:defRPr sz="600"/>
            </a:lvl8pPr>
            <a:lvl9pPr marL="2571001" indent="0">
              <a:buNone/>
              <a:defRPr sz="600"/>
            </a:lvl9pPr>
          </a:lstStyle>
          <a:p>
            <a:pPr lvl="0"/>
            <a:r>
              <a:rPr lang="en-US" smtClean="0"/>
              <a:t>Click to edit Master text styles</a:t>
            </a:r>
          </a:p>
        </p:txBody>
      </p:sp>
    </p:spTree>
    <p:extLst>
      <p:ext uri="{BB962C8B-B14F-4D97-AF65-F5344CB8AC3E}">
        <p14:creationId xmlns:p14="http://schemas.microsoft.com/office/powerpoint/2010/main" val="284894783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55964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8213" y="-250032"/>
            <a:ext cx="1841748" cy="62150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92969" y="-250032"/>
            <a:ext cx="5418088" cy="62150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386233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892986" y="3536156"/>
            <a:ext cx="7358063" cy="7947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3" tIns="35683" rIns="35683" bIns="35683" numCol="1" anchor="t" anchorCtr="0" compatLnSpc="1">
            <a:prstTxWarp prst="textNoShape">
              <a:avLst/>
            </a:prstTxWarp>
          </a:bodyPr>
          <a:lstStyle/>
          <a:p>
            <a:pPr lvl="0"/>
            <a:r>
              <a:rPr lang="en-US" altLang="en-US" smtClean="0">
                <a:sym typeface="Cambria" charset="0"/>
              </a:rPr>
              <a:t>Click to edit Master text styles</a:t>
            </a:r>
          </a:p>
          <a:p>
            <a:pPr lvl="1"/>
            <a:r>
              <a:rPr lang="en-US" altLang="en-US" smtClean="0">
                <a:sym typeface="Cambria" charset="0"/>
              </a:rPr>
              <a:t>Second level</a:t>
            </a:r>
          </a:p>
          <a:p>
            <a:pPr lvl="2"/>
            <a:r>
              <a:rPr lang="en-US" altLang="en-US" smtClean="0">
                <a:sym typeface="Cambria" charset="0"/>
              </a:rPr>
              <a:t>Third level</a:t>
            </a:r>
          </a:p>
          <a:p>
            <a:pPr lvl="3"/>
            <a:r>
              <a:rPr lang="en-US" altLang="en-US" smtClean="0">
                <a:sym typeface="Cambria" charset="0"/>
              </a:rPr>
              <a:t>Fourth level</a:t>
            </a:r>
          </a:p>
          <a:p>
            <a:pPr lvl="4"/>
            <a:r>
              <a:rPr lang="en-US" altLang="en-US" smtClean="0">
                <a:sym typeface="Cambria" charset="0"/>
              </a:rPr>
              <a:t>Fifth level</a:t>
            </a:r>
          </a:p>
        </p:txBody>
      </p:sp>
      <p:sp>
        <p:nvSpPr>
          <p:cNvPr id="1026" name="Rectangle 2"/>
          <p:cNvSpPr>
            <a:spLocks noGrp="1" noChangeArrowheads="1"/>
          </p:cNvSpPr>
          <p:nvPr>
            <p:ph type="title"/>
          </p:nvPr>
        </p:nvSpPr>
        <p:spPr bwMode="auto">
          <a:xfrm>
            <a:off x="892986" y="1151930"/>
            <a:ext cx="7358063" cy="232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3" tIns="35683" rIns="35683" bIns="35683" numCol="1" anchor="b" anchorCtr="0" compatLnSpc="1">
            <a:prstTxWarp prst="textNoShape">
              <a:avLst/>
            </a:prstTxWarp>
          </a:bodyPr>
          <a:lstStyle/>
          <a:p>
            <a:pPr lvl="0"/>
            <a:r>
              <a:rPr lang="en-US" altLang="en-US" smtClean="0">
                <a:sym typeface="Cambria" charset="0"/>
              </a:rPr>
              <a:t>Click to edit Master title style</a:t>
            </a:r>
          </a:p>
        </p:txBody>
      </p:sp>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07156"/>
            <a:ext cx="9144000" cy="706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3162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rtl="0" fontAlgn="base">
        <a:spcBef>
          <a:spcPct val="0"/>
        </a:spcBef>
        <a:spcAft>
          <a:spcPct val="0"/>
        </a:spcAft>
        <a:defRPr sz="5900">
          <a:solidFill>
            <a:srgbClr val="BDA046"/>
          </a:solidFill>
          <a:latin typeface="+mj-lt"/>
          <a:ea typeface="+mj-ea"/>
          <a:cs typeface="+mj-cs"/>
          <a:sym typeface="Cambria" charset="0"/>
        </a:defRPr>
      </a:lvl1pPr>
      <a:lvl2pPr algn="ctr" rtl="0" fontAlgn="base">
        <a:spcBef>
          <a:spcPct val="0"/>
        </a:spcBef>
        <a:spcAft>
          <a:spcPct val="0"/>
        </a:spcAft>
        <a:defRPr sz="5900">
          <a:solidFill>
            <a:srgbClr val="BDA046"/>
          </a:solidFill>
          <a:latin typeface="Cambria" charset="0"/>
          <a:ea typeface="ヒラギノ明朝 ProN W3" charset="-128"/>
          <a:sym typeface="Cambria" charset="0"/>
        </a:defRPr>
      </a:lvl2pPr>
      <a:lvl3pPr algn="ctr" rtl="0" fontAlgn="base">
        <a:spcBef>
          <a:spcPct val="0"/>
        </a:spcBef>
        <a:spcAft>
          <a:spcPct val="0"/>
        </a:spcAft>
        <a:defRPr sz="5900">
          <a:solidFill>
            <a:srgbClr val="BDA046"/>
          </a:solidFill>
          <a:latin typeface="Cambria" charset="0"/>
          <a:ea typeface="ヒラギノ明朝 ProN W3" charset="-128"/>
          <a:sym typeface="Cambria" charset="0"/>
        </a:defRPr>
      </a:lvl3pPr>
      <a:lvl4pPr algn="ctr" rtl="0" fontAlgn="base">
        <a:spcBef>
          <a:spcPct val="0"/>
        </a:spcBef>
        <a:spcAft>
          <a:spcPct val="0"/>
        </a:spcAft>
        <a:defRPr sz="5900">
          <a:solidFill>
            <a:srgbClr val="BDA046"/>
          </a:solidFill>
          <a:latin typeface="Cambria" charset="0"/>
          <a:ea typeface="ヒラギノ明朝 ProN W3" charset="-128"/>
          <a:sym typeface="Cambria" charset="0"/>
        </a:defRPr>
      </a:lvl4pPr>
      <a:lvl5pPr algn="ctr" rtl="0" fontAlgn="base">
        <a:spcBef>
          <a:spcPct val="0"/>
        </a:spcBef>
        <a:spcAft>
          <a:spcPct val="0"/>
        </a:spcAft>
        <a:defRPr sz="5900">
          <a:solidFill>
            <a:srgbClr val="BDA046"/>
          </a:solidFill>
          <a:latin typeface="Cambria" charset="0"/>
          <a:ea typeface="ヒラギノ明朝 ProN W3" charset="-128"/>
          <a:sym typeface="Cambria" charset="0"/>
        </a:defRPr>
      </a:lvl5pPr>
      <a:lvl6pPr marL="321175" algn="ctr" rtl="0" fontAlgn="base">
        <a:spcBef>
          <a:spcPct val="0"/>
        </a:spcBef>
        <a:spcAft>
          <a:spcPct val="0"/>
        </a:spcAft>
        <a:defRPr sz="5900">
          <a:solidFill>
            <a:srgbClr val="BDA046"/>
          </a:solidFill>
          <a:latin typeface="Cambria" charset="0"/>
          <a:ea typeface="ヒラギノ明朝 ProN W3" charset="-128"/>
          <a:sym typeface="Cambria" charset="0"/>
        </a:defRPr>
      </a:lvl6pPr>
      <a:lvl7pPr marL="642354" algn="ctr" rtl="0" fontAlgn="base">
        <a:spcBef>
          <a:spcPct val="0"/>
        </a:spcBef>
        <a:spcAft>
          <a:spcPct val="0"/>
        </a:spcAft>
        <a:defRPr sz="5900">
          <a:solidFill>
            <a:srgbClr val="BDA046"/>
          </a:solidFill>
          <a:latin typeface="Cambria" charset="0"/>
          <a:ea typeface="ヒラギノ明朝 ProN W3" charset="-128"/>
          <a:sym typeface="Cambria" charset="0"/>
        </a:defRPr>
      </a:lvl7pPr>
      <a:lvl8pPr marL="963530" algn="ctr" rtl="0" fontAlgn="base">
        <a:spcBef>
          <a:spcPct val="0"/>
        </a:spcBef>
        <a:spcAft>
          <a:spcPct val="0"/>
        </a:spcAft>
        <a:defRPr sz="5900">
          <a:solidFill>
            <a:srgbClr val="BDA046"/>
          </a:solidFill>
          <a:latin typeface="Cambria" charset="0"/>
          <a:ea typeface="ヒラギノ明朝 ProN W3" charset="-128"/>
          <a:sym typeface="Cambria" charset="0"/>
        </a:defRPr>
      </a:lvl8pPr>
      <a:lvl9pPr marL="1284710" algn="ctr" rtl="0" fontAlgn="base">
        <a:spcBef>
          <a:spcPct val="0"/>
        </a:spcBef>
        <a:spcAft>
          <a:spcPct val="0"/>
        </a:spcAft>
        <a:defRPr sz="5900">
          <a:solidFill>
            <a:srgbClr val="BDA046"/>
          </a:solidFill>
          <a:latin typeface="Cambria" charset="0"/>
          <a:ea typeface="ヒラギノ明朝 ProN W3" charset="-128"/>
          <a:sym typeface="Cambria" charset="0"/>
        </a:defRPr>
      </a:lvl9pPr>
    </p:titleStyle>
    <p:bodyStyle>
      <a:lvl1pPr algn="ctr" rtl="0" fontAlgn="base">
        <a:spcBef>
          <a:spcPct val="0"/>
        </a:spcBef>
        <a:spcAft>
          <a:spcPct val="0"/>
        </a:spcAft>
        <a:defRPr sz="2500">
          <a:solidFill>
            <a:srgbClr val="BDA046"/>
          </a:solidFill>
          <a:latin typeface="+mn-lt"/>
          <a:ea typeface="+mn-ea"/>
          <a:cs typeface="+mn-cs"/>
          <a:sym typeface="Cambria" charset="0"/>
        </a:defRPr>
      </a:lvl1pPr>
      <a:lvl2pPr algn="ctr" rtl="0" fontAlgn="base">
        <a:spcBef>
          <a:spcPct val="0"/>
        </a:spcBef>
        <a:spcAft>
          <a:spcPct val="0"/>
        </a:spcAft>
        <a:defRPr sz="2500">
          <a:solidFill>
            <a:srgbClr val="BDA046"/>
          </a:solidFill>
          <a:latin typeface="+mn-lt"/>
          <a:ea typeface="+mn-ea"/>
          <a:sym typeface="Cambria" charset="0"/>
        </a:defRPr>
      </a:lvl2pPr>
      <a:lvl3pPr algn="ctr" rtl="0" fontAlgn="base">
        <a:spcBef>
          <a:spcPct val="0"/>
        </a:spcBef>
        <a:spcAft>
          <a:spcPct val="0"/>
        </a:spcAft>
        <a:defRPr sz="2500">
          <a:solidFill>
            <a:srgbClr val="BDA046"/>
          </a:solidFill>
          <a:latin typeface="+mn-lt"/>
          <a:ea typeface="+mn-ea"/>
          <a:sym typeface="Cambria" charset="0"/>
        </a:defRPr>
      </a:lvl3pPr>
      <a:lvl4pPr algn="ctr" rtl="0" fontAlgn="base">
        <a:spcBef>
          <a:spcPct val="0"/>
        </a:spcBef>
        <a:spcAft>
          <a:spcPct val="0"/>
        </a:spcAft>
        <a:defRPr sz="2500">
          <a:solidFill>
            <a:srgbClr val="BDA046"/>
          </a:solidFill>
          <a:latin typeface="+mn-lt"/>
          <a:ea typeface="+mn-ea"/>
          <a:sym typeface="Cambria" charset="0"/>
        </a:defRPr>
      </a:lvl4pPr>
      <a:lvl5pPr algn="ctr" rtl="0" fontAlgn="base">
        <a:spcBef>
          <a:spcPct val="0"/>
        </a:spcBef>
        <a:spcAft>
          <a:spcPct val="0"/>
        </a:spcAft>
        <a:defRPr sz="2500">
          <a:solidFill>
            <a:srgbClr val="BDA046"/>
          </a:solidFill>
          <a:latin typeface="+mn-lt"/>
          <a:ea typeface="+mn-ea"/>
          <a:sym typeface="Cambria" charset="0"/>
        </a:defRPr>
      </a:lvl5pPr>
      <a:lvl6pPr marL="321175" algn="ctr" rtl="0" fontAlgn="base">
        <a:spcBef>
          <a:spcPct val="0"/>
        </a:spcBef>
        <a:spcAft>
          <a:spcPct val="0"/>
        </a:spcAft>
        <a:defRPr sz="2500">
          <a:solidFill>
            <a:srgbClr val="BDA046"/>
          </a:solidFill>
          <a:latin typeface="+mn-lt"/>
          <a:ea typeface="+mn-ea"/>
          <a:sym typeface="Cambria" charset="0"/>
        </a:defRPr>
      </a:lvl6pPr>
      <a:lvl7pPr marL="642354" algn="ctr" rtl="0" fontAlgn="base">
        <a:spcBef>
          <a:spcPct val="0"/>
        </a:spcBef>
        <a:spcAft>
          <a:spcPct val="0"/>
        </a:spcAft>
        <a:defRPr sz="2500">
          <a:solidFill>
            <a:srgbClr val="BDA046"/>
          </a:solidFill>
          <a:latin typeface="+mn-lt"/>
          <a:ea typeface="+mn-ea"/>
          <a:sym typeface="Cambria" charset="0"/>
        </a:defRPr>
      </a:lvl7pPr>
      <a:lvl8pPr marL="963530" algn="ctr" rtl="0" fontAlgn="base">
        <a:spcBef>
          <a:spcPct val="0"/>
        </a:spcBef>
        <a:spcAft>
          <a:spcPct val="0"/>
        </a:spcAft>
        <a:defRPr sz="2500">
          <a:solidFill>
            <a:srgbClr val="BDA046"/>
          </a:solidFill>
          <a:latin typeface="+mn-lt"/>
          <a:ea typeface="+mn-ea"/>
          <a:sym typeface="Cambria" charset="0"/>
        </a:defRPr>
      </a:lvl8pPr>
      <a:lvl9pPr marL="1284710" algn="ctr" rtl="0" fontAlgn="base">
        <a:spcBef>
          <a:spcPct val="0"/>
        </a:spcBef>
        <a:spcAft>
          <a:spcPct val="0"/>
        </a:spcAft>
        <a:defRPr sz="2500">
          <a:solidFill>
            <a:srgbClr val="BDA046"/>
          </a:solidFill>
          <a:latin typeface="+mn-lt"/>
          <a:ea typeface="+mn-ea"/>
          <a:sym typeface="Cambria" charset="0"/>
        </a:defRPr>
      </a:lvl9pPr>
    </p:bodyStyle>
    <p:otherStyle>
      <a:defPPr>
        <a:defRPr lang="en-US"/>
      </a:defPPr>
      <a:lvl1pPr marL="0" algn="l" defTabSz="642354" rtl="0" eaLnBrk="1" latinLnBrk="0" hangingPunct="1">
        <a:defRPr sz="1300" kern="1200">
          <a:solidFill>
            <a:schemeClr val="tx1"/>
          </a:solidFill>
          <a:latin typeface="+mn-lt"/>
          <a:ea typeface="+mn-ea"/>
          <a:cs typeface="+mn-cs"/>
        </a:defRPr>
      </a:lvl1pPr>
      <a:lvl2pPr marL="321175" algn="l" defTabSz="642354" rtl="0" eaLnBrk="1" latinLnBrk="0" hangingPunct="1">
        <a:defRPr sz="1300" kern="1200">
          <a:solidFill>
            <a:schemeClr val="tx1"/>
          </a:solidFill>
          <a:latin typeface="+mn-lt"/>
          <a:ea typeface="+mn-ea"/>
          <a:cs typeface="+mn-cs"/>
        </a:defRPr>
      </a:lvl2pPr>
      <a:lvl3pPr marL="642354" algn="l" defTabSz="642354" rtl="0" eaLnBrk="1" latinLnBrk="0" hangingPunct="1">
        <a:defRPr sz="1300" kern="1200">
          <a:solidFill>
            <a:schemeClr val="tx1"/>
          </a:solidFill>
          <a:latin typeface="+mn-lt"/>
          <a:ea typeface="+mn-ea"/>
          <a:cs typeface="+mn-cs"/>
        </a:defRPr>
      </a:lvl3pPr>
      <a:lvl4pPr marL="963530" algn="l" defTabSz="642354" rtl="0" eaLnBrk="1" latinLnBrk="0" hangingPunct="1">
        <a:defRPr sz="1300" kern="1200">
          <a:solidFill>
            <a:schemeClr val="tx1"/>
          </a:solidFill>
          <a:latin typeface="+mn-lt"/>
          <a:ea typeface="+mn-ea"/>
          <a:cs typeface="+mn-cs"/>
        </a:defRPr>
      </a:lvl4pPr>
      <a:lvl5pPr marL="1284710" algn="l" defTabSz="642354" rtl="0" eaLnBrk="1" latinLnBrk="0" hangingPunct="1">
        <a:defRPr sz="1300" kern="1200">
          <a:solidFill>
            <a:schemeClr val="tx1"/>
          </a:solidFill>
          <a:latin typeface="+mn-lt"/>
          <a:ea typeface="+mn-ea"/>
          <a:cs typeface="+mn-cs"/>
        </a:defRPr>
      </a:lvl5pPr>
      <a:lvl6pPr marL="1605888" algn="l" defTabSz="642354" rtl="0" eaLnBrk="1" latinLnBrk="0" hangingPunct="1">
        <a:defRPr sz="1300" kern="1200">
          <a:solidFill>
            <a:schemeClr val="tx1"/>
          </a:solidFill>
          <a:latin typeface="+mn-lt"/>
          <a:ea typeface="+mn-ea"/>
          <a:cs typeface="+mn-cs"/>
        </a:defRPr>
      </a:lvl6pPr>
      <a:lvl7pPr marL="1927066" algn="l" defTabSz="642354" rtl="0" eaLnBrk="1" latinLnBrk="0" hangingPunct="1">
        <a:defRPr sz="1300" kern="1200">
          <a:solidFill>
            <a:schemeClr val="tx1"/>
          </a:solidFill>
          <a:latin typeface="+mn-lt"/>
          <a:ea typeface="+mn-ea"/>
          <a:cs typeface="+mn-cs"/>
        </a:defRPr>
      </a:lvl7pPr>
      <a:lvl8pPr marL="2248246" algn="l" defTabSz="642354" rtl="0" eaLnBrk="1" latinLnBrk="0" hangingPunct="1">
        <a:defRPr sz="1300" kern="1200">
          <a:solidFill>
            <a:schemeClr val="tx1"/>
          </a:solidFill>
          <a:latin typeface="+mn-lt"/>
          <a:ea typeface="+mn-ea"/>
          <a:cs typeface="+mn-cs"/>
        </a:defRPr>
      </a:lvl8pPr>
      <a:lvl9pPr marL="2569423" algn="l" defTabSz="642354" rtl="0" eaLnBrk="1" latinLnBrk="0" hangingPunct="1">
        <a:defRPr sz="13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p:cNvSpPr>
          <p:nvPr/>
        </p:nvSpPr>
        <p:spPr bwMode="auto">
          <a:xfrm>
            <a:off x="0" y="0"/>
            <a:ext cx="9135070" cy="6849070"/>
          </a:xfrm>
          <a:prstGeom prst="rect">
            <a:avLst/>
          </a:prstGeom>
          <a:gradFill rotWithShape="0">
            <a:gsLst>
              <a:gs pos="0">
                <a:srgbClr val="C4D1F0"/>
              </a:gs>
              <a:gs pos="100000">
                <a:srgbClr val="FFFFFF"/>
              </a:gs>
            </a:gsLst>
            <a:lin ang="5400000" scaled="1"/>
          </a:gradFill>
          <a:ln w="25400" cap="flat">
            <a:solidFill>
              <a:schemeClr val="tx1"/>
            </a:solidFill>
            <a:prstDash val="solid"/>
            <a:miter lim="800000"/>
            <a:headEnd type="none" w="med" len="med"/>
            <a:tailEnd type="none" w="med" len="med"/>
          </a:ln>
        </p:spPr>
        <p:txBody>
          <a:bodyPr lIns="0" tIns="0" rIns="0" bIns="0"/>
          <a:lstStyle/>
          <a:p>
            <a:pPr algn="ctr" defTabSz="914400"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4098" name="Rectangle 2"/>
          <p:cNvSpPr>
            <a:spLocks/>
          </p:cNvSpPr>
          <p:nvPr/>
        </p:nvSpPr>
        <p:spPr bwMode="auto">
          <a:xfrm>
            <a:off x="8930" y="6420445"/>
            <a:ext cx="9135070" cy="500063"/>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defTabSz="914400"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pic>
        <p:nvPicPr>
          <p:cNvPr id="409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875" y="5970612"/>
            <a:ext cx="884039" cy="82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00" name="Rectangle 4"/>
          <p:cNvSpPr>
            <a:spLocks/>
          </p:cNvSpPr>
          <p:nvPr/>
        </p:nvSpPr>
        <p:spPr bwMode="auto">
          <a:xfrm>
            <a:off x="7881566" y="6573678"/>
            <a:ext cx="907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defTabSz="914400" fontAlgn="base">
              <a:lnSpc>
                <a:spcPct val="120000"/>
              </a:lnSpc>
              <a:spcBef>
                <a:spcPct val="0"/>
              </a:spcBef>
              <a:spcAft>
                <a:spcPct val="0"/>
              </a:spcAft>
            </a:pPr>
            <a:r>
              <a:rPr lang="en-US" altLang="en-US" sz="1000">
                <a:solidFill>
                  <a:srgbClr val="FFFFFF"/>
                </a:solidFill>
                <a:latin typeface="Cambria Bold Italic" charset="0"/>
                <a:ea typeface="Cambria Bold Italic" charset="0"/>
                <a:cs typeface="Cambria Bold Italic" charset="0"/>
                <a:sym typeface="Cambria Bold Italic" charset="0"/>
              </a:rPr>
              <a:t>©Blue Courage </a:t>
            </a:r>
          </a:p>
        </p:txBody>
      </p:sp>
    </p:spTree>
    <p:extLst>
      <p:ext uri="{BB962C8B-B14F-4D97-AF65-F5344CB8AC3E}">
        <p14:creationId xmlns:p14="http://schemas.microsoft.com/office/powerpoint/2010/main" val="354727201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ransition/>
  <p:txStyles>
    <p:titleStyle>
      <a:lvl1pPr algn="ctr" rtl="0" fontAlgn="base">
        <a:spcBef>
          <a:spcPct val="0"/>
        </a:spcBef>
        <a:spcAft>
          <a:spcPct val="0"/>
        </a:spcAft>
        <a:defRPr sz="5900">
          <a:solidFill>
            <a:schemeClr val="tx1"/>
          </a:solidFill>
          <a:latin typeface="+mj-lt"/>
          <a:ea typeface="+mj-ea"/>
          <a:cs typeface="+mj-cs"/>
          <a:sym typeface="Cambria Bold" charset="0"/>
        </a:defRPr>
      </a:lvl1pPr>
      <a:lvl2pPr algn="ctr" rtl="0" fontAlgn="base">
        <a:spcBef>
          <a:spcPct val="0"/>
        </a:spcBef>
        <a:spcAft>
          <a:spcPct val="0"/>
        </a:spcAft>
        <a:defRPr sz="5900">
          <a:solidFill>
            <a:schemeClr val="tx1"/>
          </a:solidFill>
          <a:latin typeface="Cambria Bold" charset="0"/>
          <a:ea typeface="ヒラギノ明朝 ProN W6" charset="-128"/>
          <a:sym typeface="Cambria Bold" charset="0"/>
        </a:defRPr>
      </a:lvl2pPr>
      <a:lvl3pPr algn="ctr" rtl="0" fontAlgn="base">
        <a:spcBef>
          <a:spcPct val="0"/>
        </a:spcBef>
        <a:spcAft>
          <a:spcPct val="0"/>
        </a:spcAft>
        <a:defRPr sz="5900">
          <a:solidFill>
            <a:schemeClr val="tx1"/>
          </a:solidFill>
          <a:latin typeface="Cambria Bold" charset="0"/>
          <a:ea typeface="ヒラギノ明朝 ProN W6" charset="-128"/>
          <a:sym typeface="Cambria Bold" charset="0"/>
        </a:defRPr>
      </a:lvl3pPr>
      <a:lvl4pPr algn="ctr" rtl="0" fontAlgn="base">
        <a:spcBef>
          <a:spcPct val="0"/>
        </a:spcBef>
        <a:spcAft>
          <a:spcPct val="0"/>
        </a:spcAft>
        <a:defRPr sz="5900">
          <a:solidFill>
            <a:schemeClr val="tx1"/>
          </a:solidFill>
          <a:latin typeface="Cambria Bold" charset="0"/>
          <a:ea typeface="ヒラギノ明朝 ProN W6" charset="-128"/>
          <a:sym typeface="Cambria Bold" charset="0"/>
        </a:defRPr>
      </a:lvl4pPr>
      <a:lvl5pPr algn="ctr" rtl="0" fontAlgn="base">
        <a:spcBef>
          <a:spcPct val="0"/>
        </a:spcBef>
        <a:spcAft>
          <a:spcPct val="0"/>
        </a:spcAft>
        <a:defRPr sz="5900">
          <a:solidFill>
            <a:schemeClr val="tx1"/>
          </a:solidFill>
          <a:latin typeface="Cambria Bold" charset="0"/>
          <a:ea typeface="ヒラギノ明朝 ProN W6" charset="-128"/>
          <a:sym typeface="Cambria Bold" charset="0"/>
        </a:defRPr>
      </a:lvl5pPr>
      <a:lvl6pPr marL="321457" algn="ctr" rtl="0" fontAlgn="base">
        <a:spcBef>
          <a:spcPct val="0"/>
        </a:spcBef>
        <a:spcAft>
          <a:spcPct val="0"/>
        </a:spcAft>
        <a:defRPr sz="5900">
          <a:solidFill>
            <a:schemeClr val="tx1"/>
          </a:solidFill>
          <a:latin typeface="Cambria Bold" charset="0"/>
          <a:ea typeface="ヒラギノ明朝 ProN W6" charset="-128"/>
          <a:sym typeface="Cambria Bold" charset="0"/>
        </a:defRPr>
      </a:lvl6pPr>
      <a:lvl7pPr marL="642915" algn="ctr" rtl="0" fontAlgn="base">
        <a:spcBef>
          <a:spcPct val="0"/>
        </a:spcBef>
        <a:spcAft>
          <a:spcPct val="0"/>
        </a:spcAft>
        <a:defRPr sz="5900">
          <a:solidFill>
            <a:schemeClr val="tx1"/>
          </a:solidFill>
          <a:latin typeface="Cambria Bold" charset="0"/>
          <a:ea typeface="ヒラギノ明朝 ProN W6" charset="-128"/>
          <a:sym typeface="Cambria Bold" charset="0"/>
        </a:defRPr>
      </a:lvl7pPr>
      <a:lvl8pPr marL="964372" algn="ctr" rtl="0" fontAlgn="base">
        <a:spcBef>
          <a:spcPct val="0"/>
        </a:spcBef>
        <a:spcAft>
          <a:spcPct val="0"/>
        </a:spcAft>
        <a:defRPr sz="5900">
          <a:solidFill>
            <a:schemeClr val="tx1"/>
          </a:solidFill>
          <a:latin typeface="Cambria Bold" charset="0"/>
          <a:ea typeface="ヒラギノ明朝 ProN W6" charset="-128"/>
          <a:sym typeface="Cambria Bold" charset="0"/>
        </a:defRPr>
      </a:lvl8pPr>
      <a:lvl9pPr marL="1285829" algn="ctr" rtl="0" fontAlgn="base">
        <a:spcBef>
          <a:spcPct val="0"/>
        </a:spcBef>
        <a:spcAft>
          <a:spcPct val="0"/>
        </a:spcAft>
        <a:defRPr sz="5900">
          <a:solidFill>
            <a:schemeClr val="tx1"/>
          </a:solidFill>
          <a:latin typeface="Cambria Bold" charset="0"/>
          <a:ea typeface="ヒラギノ明朝 ProN W6" charset="-128"/>
          <a:sym typeface="Cambria Bold" charset="0"/>
        </a:defRPr>
      </a:lvl9pPr>
    </p:titleStyle>
    <p:bodyStyle>
      <a:lvl1pPr marL="625056" indent="-401822" algn="l" rtl="0" fontAlgn="base">
        <a:spcBef>
          <a:spcPts val="1687"/>
        </a:spcBef>
        <a:spcAft>
          <a:spcPct val="0"/>
        </a:spcAft>
        <a:buSzPct val="171000"/>
        <a:buFont typeface="Cambria" charset="0"/>
        <a:buChar char="•"/>
        <a:defRPr sz="3000">
          <a:solidFill>
            <a:srgbClr val="001F67"/>
          </a:solidFill>
          <a:latin typeface="+mn-lt"/>
          <a:ea typeface="+mn-ea"/>
          <a:cs typeface="+mn-cs"/>
          <a:sym typeface="Cambria" charset="0"/>
        </a:defRPr>
      </a:lvl1pPr>
      <a:lvl2pPr marL="937584" indent="-401822"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2pPr>
      <a:lvl3pPr marL="1250112" indent="-401822"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3pPr>
      <a:lvl4pPr marL="1562640" indent="-401822"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4pPr>
      <a:lvl5pPr marL="1875168" indent="-401822"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5pPr>
      <a:lvl6pPr marL="2196625" indent="-401822"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6pPr>
      <a:lvl7pPr marL="2518082" indent="-401822"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7pPr>
      <a:lvl8pPr marL="2839540" indent="-401822"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8pPr>
      <a:lvl9pPr marL="3160997" indent="-401822"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9pPr>
    </p:bodyStyle>
    <p:otherStyle>
      <a:defPPr>
        <a:defRPr lang="en-US"/>
      </a:defPPr>
      <a:lvl1pPr marL="0" algn="l" defTabSz="642915" rtl="0" eaLnBrk="1" latinLnBrk="0" hangingPunct="1">
        <a:defRPr sz="1300" kern="1200">
          <a:solidFill>
            <a:schemeClr val="tx1"/>
          </a:solidFill>
          <a:latin typeface="+mn-lt"/>
          <a:ea typeface="+mn-ea"/>
          <a:cs typeface="+mn-cs"/>
        </a:defRPr>
      </a:lvl1pPr>
      <a:lvl2pPr marL="321457" algn="l" defTabSz="642915" rtl="0" eaLnBrk="1" latinLnBrk="0" hangingPunct="1">
        <a:defRPr sz="1300" kern="1200">
          <a:solidFill>
            <a:schemeClr val="tx1"/>
          </a:solidFill>
          <a:latin typeface="+mn-lt"/>
          <a:ea typeface="+mn-ea"/>
          <a:cs typeface="+mn-cs"/>
        </a:defRPr>
      </a:lvl2pPr>
      <a:lvl3pPr marL="642915" algn="l" defTabSz="642915" rtl="0" eaLnBrk="1" latinLnBrk="0" hangingPunct="1">
        <a:defRPr sz="1300" kern="1200">
          <a:solidFill>
            <a:schemeClr val="tx1"/>
          </a:solidFill>
          <a:latin typeface="+mn-lt"/>
          <a:ea typeface="+mn-ea"/>
          <a:cs typeface="+mn-cs"/>
        </a:defRPr>
      </a:lvl3pPr>
      <a:lvl4pPr marL="964372" algn="l" defTabSz="642915" rtl="0" eaLnBrk="1" latinLnBrk="0" hangingPunct="1">
        <a:defRPr sz="1300" kern="1200">
          <a:solidFill>
            <a:schemeClr val="tx1"/>
          </a:solidFill>
          <a:latin typeface="+mn-lt"/>
          <a:ea typeface="+mn-ea"/>
          <a:cs typeface="+mn-cs"/>
        </a:defRPr>
      </a:lvl4pPr>
      <a:lvl5pPr marL="1285829" algn="l" defTabSz="642915" rtl="0" eaLnBrk="1" latinLnBrk="0" hangingPunct="1">
        <a:defRPr sz="1300" kern="1200">
          <a:solidFill>
            <a:schemeClr val="tx1"/>
          </a:solidFill>
          <a:latin typeface="+mn-lt"/>
          <a:ea typeface="+mn-ea"/>
          <a:cs typeface="+mn-cs"/>
        </a:defRPr>
      </a:lvl5pPr>
      <a:lvl6pPr marL="1607287" algn="l" defTabSz="642915" rtl="0" eaLnBrk="1" latinLnBrk="0" hangingPunct="1">
        <a:defRPr sz="1300" kern="1200">
          <a:solidFill>
            <a:schemeClr val="tx1"/>
          </a:solidFill>
          <a:latin typeface="+mn-lt"/>
          <a:ea typeface="+mn-ea"/>
          <a:cs typeface="+mn-cs"/>
        </a:defRPr>
      </a:lvl6pPr>
      <a:lvl7pPr marL="1928744" algn="l" defTabSz="642915" rtl="0" eaLnBrk="1" latinLnBrk="0" hangingPunct="1">
        <a:defRPr sz="1300" kern="1200">
          <a:solidFill>
            <a:schemeClr val="tx1"/>
          </a:solidFill>
          <a:latin typeface="+mn-lt"/>
          <a:ea typeface="+mn-ea"/>
          <a:cs typeface="+mn-cs"/>
        </a:defRPr>
      </a:lvl7pPr>
      <a:lvl8pPr marL="2250201" algn="l" defTabSz="642915" rtl="0" eaLnBrk="1" latinLnBrk="0" hangingPunct="1">
        <a:defRPr sz="1300" kern="1200">
          <a:solidFill>
            <a:schemeClr val="tx1"/>
          </a:solidFill>
          <a:latin typeface="+mn-lt"/>
          <a:ea typeface="+mn-ea"/>
          <a:cs typeface="+mn-cs"/>
        </a:defRPr>
      </a:lvl8pPr>
      <a:lvl9pPr marL="2571659" algn="l" defTabSz="642915"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p:cNvSpPr>
          <p:nvPr/>
        </p:nvSpPr>
        <p:spPr bwMode="auto">
          <a:xfrm>
            <a:off x="8930" y="8930"/>
            <a:ext cx="9135070" cy="6849070"/>
          </a:xfrm>
          <a:prstGeom prst="rect">
            <a:avLst/>
          </a:prstGeom>
          <a:gradFill rotWithShape="0">
            <a:gsLst>
              <a:gs pos="0">
                <a:srgbClr val="BECAF0"/>
              </a:gs>
              <a:gs pos="100000">
                <a:srgbClr val="FFFFFF"/>
              </a:gs>
            </a:gsLst>
            <a:lin ang="5400000" scaled="1"/>
          </a:gra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4" name="Rectangle 2"/>
          <p:cNvSpPr>
            <a:spLocks noGrp="1" noChangeArrowheads="1"/>
          </p:cNvSpPr>
          <p:nvPr>
            <p:ph type="body" idx="1"/>
          </p:nvPr>
        </p:nvSpPr>
        <p:spPr bwMode="auto">
          <a:xfrm>
            <a:off x="892986" y="1946689"/>
            <a:ext cx="7358063"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3" tIns="35683" rIns="35683" bIns="35683" numCol="1" anchor="ctr" anchorCtr="0" compatLnSpc="1">
            <a:prstTxWarp prst="textNoShape">
              <a:avLst/>
            </a:prstTxWarp>
          </a:bodyPr>
          <a:lstStyle/>
          <a:p>
            <a:pPr lvl="0"/>
            <a:r>
              <a:rPr lang="en-US" altLang="en-US" smtClean="0">
                <a:sym typeface="Cambria" charset="0"/>
              </a:rPr>
              <a:t>Click to edit Master text styles</a:t>
            </a:r>
          </a:p>
          <a:p>
            <a:pPr lvl="1"/>
            <a:r>
              <a:rPr lang="en-US" altLang="en-US" smtClean="0">
                <a:sym typeface="Cambria" charset="0"/>
              </a:rPr>
              <a:t>Second level</a:t>
            </a:r>
          </a:p>
          <a:p>
            <a:pPr lvl="2"/>
            <a:r>
              <a:rPr lang="en-US" altLang="en-US" smtClean="0">
                <a:sym typeface="Cambria" charset="0"/>
              </a:rPr>
              <a:t>Third level</a:t>
            </a:r>
          </a:p>
          <a:p>
            <a:pPr lvl="3"/>
            <a:r>
              <a:rPr lang="en-US" altLang="en-US" smtClean="0">
                <a:sym typeface="Cambria" charset="0"/>
              </a:rPr>
              <a:t>Fourth level</a:t>
            </a:r>
          </a:p>
          <a:p>
            <a:pPr lvl="4"/>
            <a:r>
              <a:rPr lang="en-US" altLang="en-US" smtClean="0">
                <a:sym typeface="Cambria" charset="0"/>
              </a:rPr>
              <a:t>Fifth level</a:t>
            </a:r>
          </a:p>
        </p:txBody>
      </p:sp>
      <p:sp>
        <p:nvSpPr>
          <p:cNvPr id="3075" name="Rectangle 3"/>
          <p:cNvSpPr>
            <a:spLocks/>
          </p:cNvSpPr>
          <p:nvPr/>
        </p:nvSpPr>
        <p:spPr bwMode="auto">
          <a:xfrm>
            <a:off x="8930" y="6420462"/>
            <a:ext cx="9135070" cy="500063"/>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6" name="Rectangle 4"/>
          <p:cNvSpPr>
            <a:spLocks/>
          </p:cNvSpPr>
          <p:nvPr/>
        </p:nvSpPr>
        <p:spPr bwMode="auto">
          <a:xfrm>
            <a:off x="-473273" y="26806"/>
            <a:ext cx="9688711" cy="1160859"/>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7" name="Rectangle 5"/>
          <p:cNvSpPr>
            <a:spLocks noGrp="1" noChangeArrowheads="1"/>
          </p:cNvSpPr>
          <p:nvPr>
            <p:ph type="title"/>
          </p:nvPr>
        </p:nvSpPr>
        <p:spPr bwMode="auto">
          <a:xfrm>
            <a:off x="901915" y="-250031"/>
            <a:ext cx="7358063"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83" tIns="35683" rIns="35683" bIns="35683" numCol="1" anchor="ctr" anchorCtr="0" compatLnSpc="1">
            <a:prstTxWarp prst="textNoShape">
              <a:avLst/>
            </a:prstTxWarp>
          </a:bodyPr>
          <a:lstStyle/>
          <a:p>
            <a:pPr lvl="0"/>
            <a:r>
              <a:rPr lang="en-US" altLang="en-US" smtClean="0">
                <a:sym typeface="Cambria Bold" charset="0"/>
              </a:rPr>
              <a:t>Click to edit Master title style</a:t>
            </a:r>
          </a:p>
        </p:txBody>
      </p:sp>
      <p:sp>
        <p:nvSpPr>
          <p:cNvPr id="3078" name="Rectangle 6"/>
          <p:cNvSpPr>
            <a:spLocks/>
          </p:cNvSpPr>
          <p:nvPr/>
        </p:nvSpPr>
        <p:spPr bwMode="auto">
          <a:xfrm>
            <a:off x="7881566" y="6573678"/>
            <a:ext cx="907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fontAlgn="base">
              <a:lnSpc>
                <a:spcPct val="120000"/>
              </a:lnSpc>
              <a:spcBef>
                <a:spcPct val="0"/>
              </a:spcBef>
              <a:spcAft>
                <a:spcPct val="0"/>
              </a:spcAft>
            </a:pPr>
            <a:r>
              <a:rPr lang="en-US" altLang="en-US" sz="1000">
                <a:solidFill>
                  <a:srgbClr val="FFFFFF"/>
                </a:solidFill>
                <a:latin typeface="Cambria Bold Italic" charset="0"/>
                <a:ea typeface="Cambria Bold Italic" charset="0"/>
                <a:cs typeface="Cambria Bold Italic" charset="0"/>
                <a:sym typeface="Cambria Bold Italic" charset="0"/>
              </a:rPr>
              <a:t>©Blue Courage </a:t>
            </a:r>
          </a:p>
        </p:txBody>
      </p:sp>
      <p:pic>
        <p:nvPicPr>
          <p:cNvPr id="3079"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876" y="5970612"/>
            <a:ext cx="884039" cy="82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325794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fontAlgn="base">
        <a:spcBef>
          <a:spcPct val="0"/>
        </a:spcBef>
        <a:spcAft>
          <a:spcPct val="0"/>
        </a:spcAft>
        <a:defRPr sz="4500">
          <a:solidFill>
            <a:srgbClr val="FFFFFF"/>
          </a:solidFill>
          <a:latin typeface="+mj-lt"/>
          <a:ea typeface="+mj-ea"/>
          <a:cs typeface="+mj-cs"/>
          <a:sym typeface="Cambria Bold" charset="0"/>
        </a:defRPr>
      </a:lvl1pPr>
      <a:lvl2pPr algn="ctr" rtl="0" fontAlgn="base">
        <a:spcBef>
          <a:spcPct val="0"/>
        </a:spcBef>
        <a:spcAft>
          <a:spcPct val="0"/>
        </a:spcAft>
        <a:defRPr sz="4500">
          <a:solidFill>
            <a:srgbClr val="FFFFFF"/>
          </a:solidFill>
          <a:latin typeface="Cambria Bold" charset="0"/>
          <a:ea typeface="ヒラギノ明朝 ProN W6" charset="-128"/>
          <a:sym typeface="Cambria Bold" charset="0"/>
        </a:defRPr>
      </a:lvl2pPr>
      <a:lvl3pPr algn="ctr" rtl="0" fontAlgn="base">
        <a:spcBef>
          <a:spcPct val="0"/>
        </a:spcBef>
        <a:spcAft>
          <a:spcPct val="0"/>
        </a:spcAft>
        <a:defRPr sz="4500">
          <a:solidFill>
            <a:srgbClr val="FFFFFF"/>
          </a:solidFill>
          <a:latin typeface="Cambria Bold" charset="0"/>
          <a:ea typeface="ヒラギノ明朝 ProN W6" charset="-128"/>
          <a:sym typeface="Cambria Bold" charset="0"/>
        </a:defRPr>
      </a:lvl3pPr>
      <a:lvl4pPr algn="ctr" rtl="0" fontAlgn="base">
        <a:spcBef>
          <a:spcPct val="0"/>
        </a:spcBef>
        <a:spcAft>
          <a:spcPct val="0"/>
        </a:spcAft>
        <a:defRPr sz="4500">
          <a:solidFill>
            <a:srgbClr val="FFFFFF"/>
          </a:solidFill>
          <a:latin typeface="Cambria Bold" charset="0"/>
          <a:ea typeface="ヒラギノ明朝 ProN W6" charset="-128"/>
          <a:sym typeface="Cambria Bold" charset="0"/>
        </a:defRPr>
      </a:lvl4pPr>
      <a:lvl5pPr algn="ctr" rtl="0" fontAlgn="base">
        <a:spcBef>
          <a:spcPct val="0"/>
        </a:spcBef>
        <a:spcAft>
          <a:spcPct val="0"/>
        </a:spcAft>
        <a:defRPr sz="4500">
          <a:solidFill>
            <a:srgbClr val="FFFFFF"/>
          </a:solidFill>
          <a:latin typeface="Cambria Bold" charset="0"/>
          <a:ea typeface="ヒラギノ明朝 ProN W6" charset="-128"/>
          <a:sym typeface="Cambria Bold" charset="0"/>
        </a:defRPr>
      </a:lvl5pPr>
      <a:lvl6pPr marL="321175" algn="ctr" rtl="0" fontAlgn="base">
        <a:spcBef>
          <a:spcPct val="0"/>
        </a:spcBef>
        <a:spcAft>
          <a:spcPct val="0"/>
        </a:spcAft>
        <a:defRPr sz="4500">
          <a:solidFill>
            <a:srgbClr val="FFFFFF"/>
          </a:solidFill>
          <a:latin typeface="Cambria Bold" charset="0"/>
          <a:ea typeface="ヒラギノ明朝 ProN W6" charset="-128"/>
          <a:sym typeface="Cambria Bold" charset="0"/>
        </a:defRPr>
      </a:lvl6pPr>
      <a:lvl7pPr marL="642354" algn="ctr" rtl="0" fontAlgn="base">
        <a:spcBef>
          <a:spcPct val="0"/>
        </a:spcBef>
        <a:spcAft>
          <a:spcPct val="0"/>
        </a:spcAft>
        <a:defRPr sz="4500">
          <a:solidFill>
            <a:srgbClr val="FFFFFF"/>
          </a:solidFill>
          <a:latin typeface="Cambria Bold" charset="0"/>
          <a:ea typeface="ヒラギノ明朝 ProN W6" charset="-128"/>
          <a:sym typeface="Cambria Bold" charset="0"/>
        </a:defRPr>
      </a:lvl7pPr>
      <a:lvl8pPr marL="963530" algn="ctr" rtl="0" fontAlgn="base">
        <a:spcBef>
          <a:spcPct val="0"/>
        </a:spcBef>
        <a:spcAft>
          <a:spcPct val="0"/>
        </a:spcAft>
        <a:defRPr sz="4500">
          <a:solidFill>
            <a:srgbClr val="FFFFFF"/>
          </a:solidFill>
          <a:latin typeface="Cambria Bold" charset="0"/>
          <a:ea typeface="ヒラギノ明朝 ProN W6" charset="-128"/>
          <a:sym typeface="Cambria Bold" charset="0"/>
        </a:defRPr>
      </a:lvl8pPr>
      <a:lvl9pPr marL="1284710" algn="ctr" rtl="0" fontAlgn="base">
        <a:spcBef>
          <a:spcPct val="0"/>
        </a:spcBef>
        <a:spcAft>
          <a:spcPct val="0"/>
        </a:spcAft>
        <a:defRPr sz="4500">
          <a:solidFill>
            <a:srgbClr val="FFFFFF"/>
          </a:solidFill>
          <a:latin typeface="Cambria Bold" charset="0"/>
          <a:ea typeface="ヒラギノ明朝 ProN W6" charset="-128"/>
          <a:sym typeface="Cambria Bold" charset="0"/>
        </a:defRPr>
      </a:lvl9pPr>
    </p:titleStyle>
    <p:bodyStyle>
      <a:lvl1pPr marL="588828" indent="-401469" algn="l" rtl="0" fontAlgn="base">
        <a:spcBef>
          <a:spcPts val="1687"/>
        </a:spcBef>
        <a:spcAft>
          <a:spcPct val="0"/>
        </a:spcAft>
        <a:buSzPct val="93000"/>
        <a:buChar char="•"/>
        <a:defRPr sz="3000">
          <a:solidFill>
            <a:srgbClr val="001F67"/>
          </a:solidFill>
          <a:latin typeface="+mn-lt"/>
          <a:ea typeface="+mn-ea"/>
          <a:cs typeface="+mn-cs"/>
          <a:sym typeface="Cambria" charset="0"/>
        </a:defRPr>
      </a:lvl1pPr>
      <a:lvl2pPr marL="901084" indent="-401469" algn="l" rtl="0" fontAlgn="base">
        <a:spcBef>
          <a:spcPts val="1687"/>
        </a:spcBef>
        <a:spcAft>
          <a:spcPct val="0"/>
        </a:spcAft>
        <a:buSzPct val="93000"/>
        <a:buChar char="•"/>
        <a:defRPr sz="3000">
          <a:solidFill>
            <a:srgbClr val="001F67"/>
          </a:solidFill>
          <a:latin typeface="+mn-lt"/>
          <a:ea typeface="+mn-ea"/>
          <a:sym typeface="Cambria" charset="0"/>
        </a:defRPr>
      </a:lvl2pPr>
      <a:lvl3pPr marL="1213340" indent="-401469" algn="l" rtl="0" fontAlgn="base">
        <a:spcBef>
          <a:spcPts val="1687"/>
        </a:spcBef>
        <a:spcAft>
          <a:spcPct val="0"/>
        </a:spcAft>
        <a:buSzPct val="93000"/>
        <a:buChar char="•"/>
        <a:defRPr sz="3000">
          <a:solidFill>
            <a:srgbClr val="001F67"/>
          </a:solidFill>
          <a:latin typeface="+mn-lt"/>
          <a:ea typeface="+mn-ea"/>
          <a:sym typeface="Cambria" charset="0"/>
        </a:defRPr>
      </a:lvl3pPr>
      <a:lvl4pPr marL="1525596" indent="-401469" algn="l" rtl="0" fontAlgn="base">
        <a:spcBef>
          <a:spcPts val="1687"/>
        </a:spcBef>
        <a:spcAft>
          <a:spcPct val="0"/>
        </a:spcAft>
        <a:buSzPct val="93000"/>
        <a:buChar char="•"/>
        <a:defRPr sz="3000">
          <a:solidFill>
            <a:srgbClr val="001F67"/>
          </a:solidFill>
          <a:latin typeface="+mn-lt"/>
          <a:ea typeface="+mn-ea"/>
          <a:sym typeface="Cambria" charset="0"/>
        </a:defRPr>
      </a:lvl4pPr>
      <a:lvl5pPr marL="1837852" indent="-401469" algn="l" rtl="0" fontAlgn="base">
        <a:spcBef>
          <a:spcPts val="1687"/>
        </a:spcBef>
        <a:spcAft>
          <a:spcPct val="0"/>
        </a:spcAft>
        <a:buSzPct val="93000"/>
        <a:buChar char="•"/>
        <a:defRPr sz="3000">
          <a:solidFill>
            <a:srgbClr val="001F67"/>
          </a:solidFill>
          <a:latin typeface="+mn-lt"/>
          <a:ea typeface="+mn-ea"/>
          <a:sym typeface="Cambria" charset="0"/>
        </a:defRPr>
      </a:lvl5pPr>
      <a:lvl6pPr marL="2159025" indent="-401469" algn="l" rtl="0" fontAlgn="base">
        <a:spcBef>
          <a:spcPts val="1687"/>
        </a:spcBef>
        <a:spcAft>
          <a:spcPct val="0"/>
        </a:spcAft>
        <a:buSzPct val="93000"/>
        <a:buChar char="•"/>
        <a:defRPr sz="3000">
          <a:solidFill>
            <a:srgbClr val="001F67"/>
          </a:solidFill>
          <a:latin typeface="+mn-lt"/>
          <a:ea typeface="+mn-ea"/>
          <a:sym typeface="Cambria" charset="0"/>
        </a:defRPr>
      </a:lvl6pPr>
      <a:lvl7pPr marL="2480206" indent="-401469" algn="l" rtl="0" fontAlgn="base">
        <a:spcBef>
          <a:spcPts val="1687"/>
        </a:spcBef>
        <a:spcAft>
          <a:spcPct val="0"/>
        </a:spcAft>
        <a:buSzPct val="93000"/>
        <a:buChar char="•"/>
        <a:defRPr sz="3000">
          <a:solidFill>
            <a:srgbClr val="001F67"/>
          </a:solidFill>
          <a:latin typeface="+mn-lt"/>
          <a:ea typeface="+mn-ea"/>
          <a:sym typeface="Cambria" charset="0"/>
        </a:defRPr>
      </a:lvl7pPr>
      <a:lvl8pPr marL="2801380" indent="-401469" algn="l" rtl="0" fontAlgn="base">
        <a:spcBef>
          <a:spcPts val="1687"/>
        </a:spcBef>
        <a:spcAft>
          <a:spcPct val="0"/>
        </a:spcAft>
        <a:buSzPct val="93000"/>
        <a:buChar char="•"/>
        <a:defRPr sz="3000">
          <a:solidFill>
            <a:srgbClr val="001F67"/>
          </a:solidFill>
          <a:latin typeface="+mn-lt"/>
          <a:ea typeface="+mn-ea"/>
          <a:sym typeface="Cambria" charset="0"/>
        </a:defRPr>
      </a:lvl8pPr>
      <a:lvl9pPr marL="3122560" indent="-401469" algn="l" rtl="0" fontAlgn="base">
        <a:spcBef>
          <a:spcPts val="1687"/>
        </a:spcBef>
        <a:spcAft>
          <a:spcPct val="0"/>
        </a:spcAft>
        <a:buSzPct val="93000"/>
        <a:buChar char="•"/>
        <a:defRPr sz="3000">
          <a:solidFill>
            <a:srgbClr val="001F67"/>
          </a:solidFill>
          <a:latin typeface="+mn-lt"/>
          <a:ea typeface="+mn-ea"/>
          <a:sym typeface="Cambria" charset="0"/>
        </a:defRPr>
      </a:lvl9pPr>
    </p:bodyStyle>
    <p:otherStyle>
      <a:defPPr>
        <a:defRPr lang="en-US"/>
      </a:defPPr>
      <a:lvl1pPr marL="0" algn="l" defTabSz="642354" rtl="0" eaLnBrk="1" latinLnBrk="0" hangingPunct="1">
        <a:defRPr sz="1300" kern="1200">
          <a:solidFill>
            <a:schemeClr val="tx1"/>
          </a:solidFill>
          <a:latin typeface="+mn-lt"/>
          <a:ea typeface="+mn-ea"/>
          <a:cs typeface="+mn-cs"/>
        </a:defRPr>
      </a:lvl1pPr>
      <a:lvl2pPr marL="321175" algn="l" defTabSz="642354" rtl="0" eaLnBrk="1" latinLnBrk="0" hangingPunct="1">
        <a:defRPr sz="1300" kern="1200">
          <a:solidFill>
            <a:schemeClr val="tx1"/>
          </a:solidFill>
          <a:latin typeface="+mn-lt"/>
          <a:ea typeface="+mn-ea"/>
          <a:cs typeface="+mn-cs"/>
        </a:defRPr>
      </a:lvl2pPr>
      <a:lvl3pPr marL="642354" algn="l" defTabSz="642354" rtl="0" eaLnBrk="1" latinLnBrk="0" hangingPunct="1">
        <a:defRPr sz="1300" kern="1200">
          <a:solidFill>
            <a:schemeClr val="tx1"/>
          </a:solidFill>
          <a:latin typeface="+mn-lt"/>
          <a:ea typeface="+mn-ea"/>
          <a:cs typeface="+mn-cs"/>
        </a:defRPr>
      </a:lvl3pPr>
      <a:lvl4pPr marL="963530" algn="l" defTabSz="642354" rtl="0" eaLnBrk="1" latinLnBrk="0" hangingPunct="1">
        <a:defRPr sz="1300" kern="1200">
          <a:solidFill>
            <a:schemeClr val="tx1"/>
          </a:solidFill>
          <a:latin typeface="+mn-lt"/>
          <a:ea typeface="+mn-ea"/>
          <a:cs typeface="+mn-cs"/>
        </a:defRPr>
      </a:lvl4pPr>
      <a:lvl5pPr marL="1284710" algn="l" defTabSz="642354" rtl="0" eaLnBrk="1" latinLnBrk="0" hangingPunct="1">
        <a:defRPr sz="1300" kern="1200">
          <a:solidFill>
            <a:schemeClr val="tx1"/>
          </a:solidFill>
          <a:latin typeface="+mn-lt"/>
          <a:ea typeface="+mn-ea"/>
          <a:cs typeface="+mn-cs"/>
        </a:defRPr>
      </a:lvl5pPr>
      <a:lvl6pPr marL="1605888" algn="l" defTabSz="642354" rtl="0" eaLnBrk="1" latinLnBrk="0" hangingPunct="1">
        <a:defRPr sz="1300" kern="1200">
          <a:solidFill>
            <a:schemeClr val="tx1"/>
          </a:solidFill>
          <a:latin typeface="+mn-lt"/>
          <a:ea typeface="+mn-ea"/>
          <a:cs typeface="+mn-cs"/>
        </a:defRPr>
      </a:lvl6pPr>
      <a:lvl7pPr marL="1927066" algn="l" defTabSz="642354" rtl="0" eaLnBrk="1" latinLnBrk="0" hangingPunct="1">
        <a:defRPr sz="1300" kern="1200">
          <a:solidFill>
            <a:schemeClr val="tx1"/>
          </a:solidFill>
          <a:latin typeface="+mn-lt"/>
          <a:ea typeface="+mn-ea"/>
          <a:cs typeface="+mn-cs"/>
        </a:defRPr>
      </a:lvl7pPr>
      <a:lvl8pPr marL="2248246" algn="l" defTabSz="642354" rtl="0" eaLnBrk="1" latinLnBrk="0" hangingPunct="1">
        <a:defRPr sz="1300" kern="1200">
          <a:solidFill>
            <a:schemeClr val="tx1"/>
          </a:solidFill>
          <a:latin typeface="+mn-lt"/>
          <a:ea typeface="+mn-ea"/>
          <a:cs typeface="+mn-cs"/>
        </a:defRPr>
      </a:lvl8pPr>
      <a:lvl9pPr marL="2569423" algn="l" defTabSz="642354"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p:cNvSpPr>
          <p:nvPr/>
        </p:nvSpPr>
        <p:spPr bwMode="auto">
          <a:xfrm>
            <a:off x="0" y="0"/>
            <a:ext cx="9135070" cy="6849070"/>
          </a:xfrm>
          <a:prstGeom prst="rect">
            <a:avLst/>
          </a:prstGeom>
          <a:gradFill rotWithShape="0">
            <a:gsLst>
              <a:gs pos="0">
                <a:srgbClr val="C4D1F0"/>
              </a:gs>
              <a:gs pos="100000">
                <a:srgbClr val="FFFFFF"/>
              </a:gs>
            </a:gsLst>
            <a:lin ang="5400000" scaled="1"/>
          </a:gra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4098" name="Rectangle 2"/>
          <p:cNvSpPr>
            <a:spLocks/>
          </p:cNvSpPr>
          <p:nvPr/>
        </p:nvSpPr>
        <p:spPr bwMode="auto">
          <a:xfrm>
            <a:off x="8930" y="6420462"/>
            <a:ext cx="9135070" cy="500063"/>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pic>
        <p:nvPicPr>
          <p:cNvPr id="409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876" y="5970612"/>
            <a:ext cx="884039" cy="82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00" name="Rectangle 4"/>
          <p:cNvSpPr>
            <a:spLocks/>
          </p:cNvSpPr>
          <p:nvPr/>
        </p:nvSpPr>
        <p:spPr bwMode="auto">
          <a:xfrm>
            <a:off x="7881566" y="6573678"/>
            <a:ext cx="907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fontAlgn="base">
              <a:lnSpc>
                <a:spcPct val="120000"/>
              </a:lnSpc>
              <a:spcBef>
                <a:spcPct val="0"/>
              </a:spcBef>
              <a:spcAft>
                <a:spcPct val="0"/>
              </a:spcAft>
            </a:pPr>
            <a:r>
              <a:rPr lang="en-US" altLang="en-US" sz="1000">
                <a:solidFill>
                  <a:srgbClr val="FFFFFF"/>
                </a:solidFill>
                <a:latin typeface="Cambria Bold Italic" charset="0"/>
                <a:ea typeface="Cambria Bold Italic" charset="0"/>
                <a:cs typeface="Cambria Bold Italic" charset="0"/>
                <a:sym typeface="Cambria Bold Italic" charset="0"/>
              </a:rPr>
              <a:t>©Blue Courage </a:t>
            </a:r>
          </a:p>
        </p:txBody>
      </p:sp>
    </p:spTree>
    <p:extLst>
      <p:ext uri="{BB962C8B-B14F-4D97-AF65-F5344CB8AC3E}">
        <p14:creationId xmlns:p14="http://schemas.microsoft.com/office/powerpoint/2010/main" val="40814916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fontAlgn="base">
        <a:spcBef>
          <a:spcPct val="0"/>
        </a:spcBef>
        <a:spcAft>
          <a:spcPct val="0"/>
        </a:spcAft>
        <a:defRPr sz="5900">
          <a:solidFill>
            <a:schemeClr val="tx1"/>
          </a:solidFill>
          <a:latin typeface="+mj-lt"/>
          <a:ea typeface="+mj-ea"/>
          <a:cs typeface="+mj-cs"/>
          <a:sym typeface="Cambria Bold" charset="0"/>
        </a:defRPr>
      </a:lvl1pPr>
      <a:lvl2pPr algn="ctr" rtl="0" fontAlgn="base">
        <a:spcBef>
          <a:spcPct val="0"/>
        </a:spcBef>
        <a:spcAft>
          <a:spcPct val="0"/>
        </a:spcAft>
        <a:defRPr sz="5900">
          <a:solidFill>
            <a:schemeClr val="tx1"/>
          </a:solidFill>
          <a:latin typeface="Cambria Bold" charset="0"/>
          <a:ea typeface="ヒラギノ明朝 ProN W6" charset="-128"/>
          <a:sym typeface="Cambria Bold" charset="0"/>
        </a:defRPr>
      </a:lvl2pPr>
      <a:lvl3pPr algn="ctr" rtl="0" fontAlgn="base">
        <a:spcBef>
          <a:spcPct val="0"/>
        </a:spcBef>
        <a:spcAft>
          <a:spcPct val="0"/>
        </a:spcAft>
        <a:defRPr sz="5900">
          <a:solidFill>
            <a:schemeClr val="tx1"/>
          </a:solidFill>
          <a:latin typeface="Cambria Bold" charset="0"/>
          <a:ea typeface="ヒラギノ明朝 ProN W6" charset="-128"/>
          <a:sym typeface="Cambria Bold" charset="0"/>
        </a:defRPr>
      </a:lvl3pPr>
      <a:lvl4pPr algn="ctr" rtl="0" fontAlgn="base">
        <a:spcBef>
          <a:spcPct val="0"/>
        </a:spcBef>
        <a:spcAft>
          <a:spcPct val="0"/>
        </a:spcAft>
        <a:defRPr sz="5900">
          <a:solidFill>
            <a:schemeClr val="tx1"/>
          </a:solidFill>
          <a:latin typeface="Cambria Bold" charset="0"/>
          <a:ea typeface="ヒラギノ明朝 ProN W6" charset="-128"/>
          <a:sym typeface="Cambria Bold" charset="0"/>
        </a:defRPr>
      </a:lvl4pPr>
      <a:lvl5pPr algn="ctr" rtl="0" fontAlgn="base">
        <a:spcBef>
          <a:spcPct val="0"/>
        </a:spcBef>
        <a:spcAft>
          <a:spcPct val="0"/>
        </a:spcAft>
        <a:defRPr sz="5900">
          <a:solidFill>
            <a:schemeClr val="tx1"/>
          </a:solidFill>
          <a:latin typeface="Cambria Bold" charset="0"/>
          <a:ea typeface="ヒラギノ明朝 ProN W6" charset="-128"/>
          <a:sym typeface="Cambria Bold" charset="0"/>
        </a:defRPr>
      </a:lvl5pPr>
      <a:lvl6pPr marL="321175" algn="ctr" rtl="0" fontAlgn="base">
        <a:spcBef>
          <a:spcPct val="0"/>
        </a:spcBef>
        <a:spcAft>
          <a:spcPct val="0"/>
        </a:spcAft>
        <a:defRPr sz="5900">
          <a:solidFill>
            <a:schemeClr val="tx1"/>
          </a:solidFill>
          <a:latin typeface="Cambria Bold" charset="0"/>
          <a:ea typeface="ヒラギノ明朝 ProN W6" charset="-128"/>
          <a:sym typeface="Cambria Bold" charset="0"/>
        </a:defRPr>
      </a:lvl6pPr>
      <a:lvl7pPr marL="642354" algn="ctr" rtl="0" fontAlgn="base">
        <a:spcBef>
          <a:spcPct val="0"/>
        </a:spcBef>
        <a:spcAft>
          <a:spcPct val="0"/>
        </a:spcAft>
        <a:defRPr sz="5900">
          <a:solidFill>
            <a:schemeClr val="tx1"/>
          </a:solidFill>
          <a:latin typeface="Cambria Bold" charset="0"/>
          <a:ea typeface="ヒラギノ明朝 ProN W6" charset="-128"/>
          <a:sym typeface="Cambria Bold" charset="0"/>
        </a:defRPr>
      </a:lvl7pPr>
      <a:lvl8pPr marL="963530" algn="ctr" rtl="0" fontAlgn="base">
        <a:spcBef>
          <a:spcPct val="0"/>
        </a:spcBef>
        <a:spcAft>
          <a:spcPct val="0"/>
        </a:spcAft>
        <a:defRPr sz="5900">
          <a:solidFill>
            <a:schemeClr val="tx1"/>
          </a:solidFill>
          <a:latin typeface="Cambria Bold" charset="0"/>
          <a:ea typeface="ヒラギノ明朝 ProN W6" charset="-128"/>
          <a:sym typeface="Cambria Bold" charset="0"/>
        </a:defRPr>
      </a:lvl8pPr>
      <a:lvl9pPr marL="1284710" algn="ctr" rtl="0" fontAlgn="base">
        <a:spcBef>
          <a:spcPct val="0"/>
        </a:spcBef>
        <a:spcAft>
          <a:spcPct val="0"/>
        </a:spcAft>
        <a:defRPr sz="5900">
          <a:solidFill>
            <a:schemeClr val="tx1"/>
          </a:solidFill>
          <a:latin typeface="Cambria Bold" charset="0"/>
          <a:ea typeface="ヒラギノ明朝 ProN W6" charset="-128"/>
          <a:sym typeface="Cambria Bold" charset="0"/>
        </a:defRPr>
      </a:lvl9pPr>
    </p:titleStyle>
    <p:bodyStyle>
      <a:lvl1pPr marL="624512" indent="-401469" algn="l" rtl="0" fontAlgn="base">
        <a:spcBef>
          <a:spcPts val="1687"/>
        </a:spcBef>
        <a:spcAft>
          <a:spcPct val="0"/>
        </a:spcAft>
        <a:buSzPct val="171000"/>
        <a:buFont typeface="Cambria" charset="0"/>
        <a:buChar char="•"/>
        <a:defRPr sz="3000">
          <a:solidFill>
            <a:srgbClr val="001F67"/>
          </a:solidFill>
          <a:latin typeface="+mn-lt"/>
          <a:ea typeface="+mn-ea"/>
          <a:cs typeface="+mn-cs"/>
          <a:sym typeface="Cambria" charset="0"/>
        </a:defRPr>
      </a:lvl1pPr>
      <a:lvl2pPr marL="936768" indent="-401469"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2pPr>
      <a:lvl3pPr marL="1249024" indent="-401469"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3pPr>
      <a:lvl4pPr marL="1561280" indent="-401469"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4pPr>
      <a:lvl5pPr marL="1873536" indent="-401469"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5pPr>
      <a:lvl6pPr marL="2194714" indent="-401469"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6pPr>
      <a:lvl7pPr marL="2515893" indent="-401469"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7pPr>
      <a:lvl8pPr marL="2837071" indent="-401469"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8pPr>
      <a:lvl9pPr marL="3158256" indent="-401469"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9pPr>
    </p:bodyStyle>
    <p:otherStyle>
      <a:defPPr>
        <a:defRPr lang="en-US"/>
      </a:defPPr>
      <a:lvl1pPr marL="0" algn="l" defTabSz="642354" rtl="0" eaLnBrk="1" latinLnBrk="0" hangingPunct="1">
        <a:defRPr sz="1300" kern="1200">
          <a:solidFill>
            <a:schemeClr val="tx1"/>
          </a:solidFill>
          <a:latin typeface="+mn-lt"/>
          <a:ea typeface="+mn-ea"/>
          <a:cs typeface="+mn-cs"/>
        </a:defRPr>
      </a:lvl1pPr>
      <a:lvl2pPr marL="321175" algn="l" defTabSz="642354" rtl="0" eaLnBrk="1" latinLnBrk="0" hangingPunct="1">
        <a:defRPr sz="1300" kern="1200">
          <a:solidFill>
            <a:schemeClr val="tx1"/>
          </a:solidFill>
          <a:latin typeface="+mn-lt"/>
          <a:ea typeface="+mn-ea"/>
          <a:cs typeface="+mn-cs"/>
        </a:defRPr>
      </a:lvl2pPr>
      <a:lvl3pPr marL="642354" algn="l" defTabSz="642354" rtl="0" eaLnBrk="1" latinLnBrk="0" hangingPunct="1">
        <a:defRPr sz="1300" kern="1200">
          <a:solidFill>
            <a:schemeClr val="tx1"/>
          </a:solidFill>
          <a:latin typeface="+mn-lt"/>
          <a:ea typeface="+mn-ea"/>
          <a:cs typeface="+mn-cs"/>
        </a:defRPr>
      </a:lvl3pPr>
      <a:lvl4pPr marL="963530" algn="l" defTabSz="642354" rtl="0" eaLnBrk="1" latinLnBrk="0" hangingPunct="1">
        <a:defRPr sz="1300" kern="1200">
          <a:solidFill>
            <a:schemeClr val="tx1"/>
          </a:solidFill>
          <a:latin typeface="+mn-lt"/>
          <a:ea typeface="+mn-ea"/>
          <a:cs typeface="+mn-cs"/>
        </a:defRPr>
      </a:lvl4pPr>
      <a:lvl5pPr marL="1284710" algn="l" defTabSz="642354" rtl="0" eaLnBrk="1" latinLnBrk="0" hangingPunct="1">
        <a:defRPr sz="1300" kern="1200">
          <a:solidFill>
            <a:schemeClr val="tx1"/>
          </a:solidFill>
          <a:latin typeface="+mn-lt"/>
          <a:ea typeface="+mn-ea"/>
          <a:cs typeface="+mn-cs"/>
        </a:defRPr>
      </a:lvl5pPr>
      <a:lvl6pPr marL="1605888" algn="l" defTabSz="642354" rtl="0" eaLnBrk="1" latinLnBrk="0" hangingPunct="1">
        <a:defRPr sz="1300" kern="1200">
          <a:solidFill>
            <a:schemeClr val="tx1"/>
          </a:solidFill>
          <a:latin typeface="+mn-lt"/>
          <a:ea typeface="+mn-ea"/>
          <a:cs typeface="+mn-cs"/>
        </a:defRPr>
      </a:lvl6pPr>
      <a:lvl7pPr marL="1927066" algn="l" defTabSz="642354" rtl="0" eaLnBrk="1" latinLnBrk="0" hangingPunct="1">
        <a:defRPr sz="1300" kern="1200">
          <a:solidFill>
            <a:schemeClr val="tx1"/>
          </a:solidFill>
          <a:latin typeface="+mn-lt"/>
          <a:ea typeface="+mn-ea"/>
          <a:cs typeface="+mn-cs"/>
        </a:defRPr>
      </a:lvl7pPr>
      <a:lvl8pPr marL="2248246" algn="l" defTabSz="642354" rtl="0" eaLnBrk="1" latinLnBrk="0" hangingPunct="1">
        <a:defRPr sz="1300" kern="1200">
          <a:solidFill>
            <a:schemeClr val="tx1"/>
          </a:solidFill>
          <a:latin typeface="+mn-lt"/>
          <a:ea typeface="+mn-ea"/>
          <a:cs typeface="+mn-cs"/>
        </a:defRPr>
      </a:lvl8pPr>
      <a:lvl9pPr marL="2569423" algn="l" defTabSz="642354"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p:cNvSpPr>
          <p:nvPr/>
        </p:nvSpPr>
        <p:spPr bwMode="auto">
          <a:xfrm>
            <a:off x="0" y="0"/>
            <a:ext cx="9135070" cy="6849070"/>
          </a:xfrm>
          <a:prstGeom prst="rect">
            <a:avLst/>
          </a:prstGeom>
          <a:gradFill rotWithShape="0">
            <a:gsLst>
              <a:gs pos="0">
                <a:srgbClr val="C4D1F0"/>
              </a:gs>
              <a:gs pos="100000">
                <a:srgbClr val="FFFFFF"/>
              </a:gs>
            </a:gsLst>
            <a:lin ang="5400000" scaled="1"/>
          </a:gradFill>
          <a:ln w="25400" cap="flat">
            <a:solidFill>
              <a:schemeClr val="tx1"/>
            </a:solidFill>
            <a:prstDash val="solid"/>
            <a:miter lim="800000"/>
            <a:headEnd type="none" w="med" len="med"/>
            <a:tailEnd type="none" w="med" len="med"/>
          </a:ln>
        </p:spPr>
        <p:txBody>
          <a:bodyPr lIns="0" tIns="0" rIns="0" bIns="0"/>
          <a:lstStyle/>
          <a:p>
            <a:pPr algn="ctr" defTabSz="913649"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4098" name="Rectangle 2"/>
          <p:cNvSpPr>
            <a:spLocks/>
          </p:cNvSpPr>
          <p:nvPr/>
        </p:nvSpPr>
        <p:spPr bwMode="auto">
          <a:xfrm>
            <a:off x="8930" y="6420461"/>
            <a:ext cx="9135070" cy="500063"/>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defTabSz="913649"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pic>
        <p:nvPicPr>
          <p:cNvPr id="409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876" y="5970612"/>
            <a:ext cx="884039" cy="82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00" name="Rectangle 4"/>
          <p:cNvSpPr>
            <a:spLocks/>
          </p:cNvSpPr>
          <p:nvPr/>
        </p:nvSpPr>
        <p:spPr bwMode="auto">
          <a:xfrm>
            <a:off x="7881566" y="6573678"/>
            <a:ext cx="907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defTabSz="913649" fontAlgn="base">
              <a:lnSpc>
                <a:spcPct val="120000"/>
              </a:lnSpc>
              <a:spcBef>
                <a:spcPct val="0"/>
              </a:spcBef>
              <a:spcAft>
                <a:spcPct val="0"/>
              </a:spcAft>
            </a:pPr>
            <a:r>
              <a:rPr lang="en-US" altLang="en-US" sz="1000">
                <a:solidFill>
                  <a:srgbClr val="FFFFFF"/>
                </a:solidFill>
                <a:latin typeface="Cambria Bold Italic" charset="0"/>
                <a:ea typeface="Cambria Bold Italic" charset="0"/>
                <a:cs typeface="Cambria Bold Italic" charset="0"/>
                <a:sym typeface="Cambria Bold Italic" charset="0"/>
              </a:rPr>
              <a:t>©Blue Courage </a:t>
            </a:r>
          </a:p>
        </p:txBody>
      </p:sp>
    </p:spTree>
    <p:extLst>
      <p:ext uri="{BB962C8B-B14F-4D97-AF65-F5344CB8AC3E}">
        <p14:creationId xmlns:p14="http://schemas.microsoft.com/office/powerpoint/2010/main" val="36251506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fontAlgn="base">
        <a:spcBef>
          <a:spcPct val="0"/>
        </a:spcBef>
        <a:spcAft>
          <a:spcPct val="0"/>
        </a:spcAft>
        <a:defRPr sz="5900">
          <a:solidFill>
            <a:schemeClr val="tx1"/>
          </a:solidFill>
          <a:latin typeface="+mj-lt"/>
          <a:ea typeface="+mj-ea"/>
          <a:cs typeface="+mj-cs"/>
          <a:sym typeface="Cambria Bold" charset="0"/>
        </a:defRPr>
      </a:lvl1pPr>
      <a:lvl2pPr algn="ctr" rtl="0" fontAlgn="base">
        <a:spcBef>
          <a:spcPct val="0"/>
        </a:spcBef>
        <a:spcAft>
          <a:spcPct val="0"/>
        </a:spcAft>
        <a:defRPr sz="5900">
          <a:solidFill>
            <a:schemeClr val="tx1"/>
          </a:solidFill>
          <a:latin typeface="Cambria Bold" charset="0"/>
          <a:ea typeface="ヒラギノ明朝 ProN W6" charset="-128"/>
          <a:sym typeface="Cambria Bold" charset="0"/>
        </a:defRPr>
      </a:lvl2pPr>
      <a:lvl3pPr algn="ctr" rtl="0" fontAlgn="base">
        <a:spcBef>
          <a:spcPct val="0"/>
        </a:spcBef>
        <a:spcAft>
          <a:spcPct val="0"/>
        </a:spcAft>
        <a:defRPr sz="5900">
          <a:solidFill>
            <a:schemeClr val="tx1"/>
          </a:solidFill>
          <a:latin typeface="Cambria Bold" charset="0"/>
          <a:ea typeface="ヒラギノ明朝 ProN W6" charset="-128"/>
          <a:sym typeface="Cambria Bold" charset="0"/>
        </a:defRPr>
      </a:lvl3pPr>
      <a:lvl4pPr algn="ctr" rtl="0" fontAlgn="base">
        <a:spcBef>
          <a:spcPct val="0"/>
        </a:spcBef>
        <a:spcAft>
          <a:spcPct val="0"/>
        </a:spcAft>
        <a:defRPr sz="5900">
          <a:solidFill>
            <a:schemeClr val="tx1"/>
          </a:solidFill>
          <a:latin typeface="Cambria Bold" charset="0"/>
          <a:ea typeface="ヒラギノ明朝 ProN W6" charset="-128"/>
          <a:sym typeface="Cambria Bold" charset="0"/>
        </a:defRPr>
      </a:lvl4pPr>
      <a:lvl5pPr algn="ctr" rtl="0" fontAlgn="base">
        <a:spcBef>
          <a:spcPct val="0"/>
        </a:spcBef>
        <a:spcAft>
          <a:spcPct val="0"/>
        </a:spcAft>
        <a:defRPr sz="5900">
          <a:solidFill>
            <a:schemeClr val="tx1"/>
          </a:solidFill>
          <a:latin typeface="Cambria Bold" charset="0"/>
          <a:ea typeface="ヒラギノ明朝 ProN W6" charset="-128"/>
          <a:sym typeface="Cambria Bold" charset="0"/>
        </a:defRPr>
      </a:lvl5pPr>
      <a:lvl6pPr marL="321192" algn="ctr" rtl="0" fontAlgn="base">
        <a:spcBef>
          <a:spcPct val="0"/>
        </a:spcBef>
        <a:spcAft>
          <a:spcPct val="0"/>
        </a:spcAft>
        <a:defRPr sz="5900">
          <a:solidFill>
            <a:schemeClr val="tx1"/>
          </a:solidFill>
          <a:latin typeface="Cambria Bold" charset="0"/>
          <a:ea typeface="ヒラギノ明朝 ProN W6" charset="-128"/>
          <a:sym typeface="Cambria Bold" charset="0"/>
        </a:defRPr>
      </a:lvl6pPr>
      <a:lvl7pPr marL="642387" algn="ctr" rtl="0" fontAlgn="base">
        <a:spcBef>
          <a:spcPct val="0"/>
        </a:spcBef>
        <a:spcAft>
          <a:spcPct val="0"/>
        </a:spcAft>
        <a:defRPr sz="5900">
          <a:solidFill>
            <a:schemeClr val="tx1"/>
          </a:solidFill>
          <a:latin typeface="Cambria Bold" charset="0"/>
          <a:ea typeface="ヒラギノ明朝 ProN W6" charset="-128"/>
          <a:sym typeface="Cambria Bold" charset="0"/>
        </a:defRPr>
      </a:lvl7pPr>
      <a:lvl8pPr marL="963580" algn="ctr" rtl="0" fontAlgn="base">
        <a:spcBef>
          <a:spcPct val="0"/>
        </a:spcBef>
        <a:spcAft>
          <a:spcPct val="0"/>
        </a:spcAft>
        <a:defRPr sz="5900">
          <a:solidFill>
            <a:schemeClr val="tx1"/>
          </a:solidFill>
          <a:latin typeface="Cambria Bold" charset="0"/>
          <a:ea typeface="ヒラギノ明朝 ProN W6" charset="-128"/>
          <a:sym typeface="Cambria Bold" charset="0"/>
        </a:defRPr>
      </a:lvl8pPr>
      <a:lvl9pPr marL="1284776" algn="ctr" rtl="0" fontAlgn="base">
        <a:spcBef>
          <a:spcPct val="0"/>
        </a:spcBef>
        <a:spcAft>
          <a:spcPct val="0"/>
        </a:spcAft>
        <a:defRPr sz="5900">
          <a:solidFill>
            <a:schemeClr val="tx1"/>
          </a:solidFill>
          <a:latin typeface="Cambria Bold" charset="0"/>
          <a:ea typeface="ヒラギノ明朝 ProN W6" charset="-128"/>
          <a:sym typeface="Cambria Bold" charset="0"/>
        </a:defRPr>
      </a:lvl9pPr>
    </p:titleStyle>
    <p:bodyStyle>
      <a:lvl1pPr marL="624544" indent="-401490" algn="l" rtl="0" fontAlgn="base">
        <a:spcBef>
          <a:spcPts val="1687"/>
        </a:spcBef>
        <a:spcAft>
          <a:spcPct val="0"/>
        </a:spcAft>
        <a:buSzPct val="171000"/>
        <a:buFont typeface="Cambria" charset="0"/>
        <a:buChar char="•"/>
        <a:defRPr sz="3000">
          <a:solidFill>
            <a:srgbClr val="001F67"/>
          </a:solidFill>
          <a:latin typeface="+mn-lt"/>
          <a:ea typeface="+mn-ea"/>
          <a:cs typeface="+mn-cs"/>
          <a:sym typeface="Cambria" charset="0"/>
        </a:defRPr>
      </a:lvl1pPr>
      <a:lvl2pPr marL="936816" indent="-401490"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2pPr>
      <a:lvl3pPr marL="1249088" indent="-401490"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3pPr>
      <a:lvl4pPr marL="1561360" indent="-401490"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4pPr>
      <a:lvl5pPr marL="1873632" indent="-401490"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5pPr>
      <a:lvl6pPr marL="2194826" indent="-401490"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6pPr>
      <a:lvl7pPr marL="2516022" indent="-401490"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7pPr>
      <a:lvl8pPr marL="2837216" indent="-401490"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8pPr>
      <a:lvl9pPr marL="3158417" indent="-401490"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9pPr>
    </p:bodyStyle>
    <p:otherStyle>
      <a:defPPr>
        <a:defRPr lang="en-US"/>
      </a:defPPr>
      <a:lvl1pPr marL="0" algn="l" defTabSz="642387" rtl="0" eaLnBrk="1" latinLnBrk="0" hangingPunct="1">
        <a:defRPr sz="1300" kern="1200">
          <a:solidFill>
            <a:schemeClr val="tx1"/>
          </a:solidFill>
          <a:latin typeface="+mn-lt"/>
          <a:ea typeface="+mn-ea"/>
          <a:cs typeface="+mn-cs"/>
        </a:defRPr>
      </a:lvl1pPr>
      <a:lvl2pPr marL="321192" algn="l" defTabSz="642387" rtl="0" eaLnBrk="1" latinLnBrk="0" hangingPunct="1">
        <a:defRPr sz="1300" kern="1200">
          <a:solidFill>
            <a:schemeClr val="tx1"/>
          </a:solidFill>
          <a:latin typeface="+mn-lt"/>
          <a:ea typeface="+mn-ea"/>
          <a:cs typeface="+mn-cs"/>
        </a:defRPr>
      </a:lvl2pPr>
      <a:lvl3pPr marL="642387" algn="l" defTabSz="642387" rtl="0" eaLnBrk="1" latinLnBrk="0" hangingPunct="1">
        <a:defRPr sz="1300" kern="1200">
          <a:solidFill>
            <a:schemeClr val="tx1"/>
          </a:solidFill>
          <a:latin typeface="+mn-lt"/>
          <a:ea typeface="+mn-ea"/>
          <a:cs typeface="+mn-cs"/>
        </a:defRPr>
      </a:lvl3pPr>
      <a:lvl4pPr marL="963580" algn="l" defTabSz="642387" rtl="0" eaLnBrk="1" latinLnBrk="0" hangingPunct="1">
        <a:defRPr sz="1300" kern="1200">
          <a:solidFill>
            <a:schemeClr val="tx1"/>
          </a:solidFill>
          <a:latin typeface="+mn-lt"/>
          <a:ea typeface="+mn-ea"/>
          <a:cs typeface="+mn-cs"/>
        </a:defRPr>
      </a:lvl4pPr>
      <a:lvl5pPr marL="1284776" algn="l" defTabSz="642387" rtl="0" eaLnBrk="1" latinLnBrk="0" hangingPunct="1">
        <a:defRPr sz="1300" kern="1200">
          <a:solidFill>
            <a:schemeClr val="tx1"/>
          </a:solidFill>
          <a:latin typeface="+mn-lt"/>
          <a:ea typeface="+mn-ea"/>
          <a:cs typeface="+mn-cs"/>
        </a:defRPr>
      </a:lvl5pPr>
      <a:lvl6pPr marL="1605970" algn="l" defTabSz="642387" rtl="0" eaLnBrk="1" latinLnBrk="0" hangingPunct="1">
        <a:defRPr sz="1300" kern="1200">
          <a:solidFill>
            <a:schemeClr val="tx1"/>
          </a:solidFill>
          <a:latin typeface="+mn-lt"/>
          <a:ea typeface="+mn-ea"/>
          <a:cs typeface="+mn-cs"/>
        </a:defRPr>
      </a:lvl6pPr>
      <a:lvl7pPr marL="1927164" algn="l" defTabSz="642387" rtl="0" eaLnBrk="1" latinLnBrk="0" hangingPunct="1">
        <a:defRPr sz="1300" kern="1200">
          <a:solidFill>
            <a:schemeClr val="tx1"/>
          </a:solidFill>
          <a:latin typeface="+mn-lt"/>
          <a:ea typeface="+mn-ea"/>
          <a:cs typeface="+mn-cs"/>
        </a:defRPr>
      </a:lvl7pPr>
      <a:lvl8pPr marL="2248361" algn="l" defTabSz="642387" rtl="0" eaLnBrk="1" latinLnBrk="0" hangingPunct="1">
        <a:defRPr sz="1300" kern="1200">
          <a:solidFill>
            <a:schemeClr val="tx1"/>
          </a:solidFill>
          <a:latin typeface="+mn-lt"/>
          <a:ea typeface="+mn-ea"/>
          <a:cs typeface="+mn-cs"/>
        </a:defRPr>
      </a:lvl8pPr>
      <a:lvl9pPr marL="2569554" algn="l" defTabSz="64238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p:cNvSpPr>
          <p:nvPr/>
        </p:nvSpPr>
        <p:spPr bwMode="auto">
          <a:xfrm>
            <a:off x="0" y="0"/>
            <a:ext cx="9135070" cy="6849070"/>
          </a:xfrm>
          <a:prstGeom prst="rect">
            <a:avLst/>
          </a:prstGeom>
          <a:gradFill rotWithShape="0">
            <a:gsLst>
              <a:gs pos="0">
                <a:srgbClr val="C4D1F0"/>
              </a:gs>
              <a:gs pos="100000">
                <a:srgbClr val="FFFFFF"/>
              </a:gs>
            </a:gsLst>
            <a:lin ang="5400000" scaled="1"/>
          </a:gradFill>
          <a:ln w="25400" cap="flat">
            <a:solidFill>
              <a:schemeClr val="tx1"/>
            </a:solidFill>
            <a:prstDash val="solid"/>
            <a:miter lim="800000"/>
            <a:headEnd type="none" w="med" len="med"/>
            <a:tailEnd type="none" w="med" len="med"/>
          </a:ln>
        </p:spPr>
        <p:txBody>
          <a:bodyPr lIns="0" tIns="0" rIns="0" bIns="0"/>
          <a:lstStyle/>
          <a:p>
            <a:pPr algn="ctr" defTabSz="913743"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4098" name="Rectangle 2"/>
          <p:cNvSpPr>
            <a:spLocks/>
          </p:cNvSpPr>
          <p:nvPr/>
        </p:nvSpPr>
        <p:spPr bwMode="auto">
          <a:xfrm>
            <a:off x="8930" y="6420459"/>
            <a:ext cx="9135070" cy="500063"/>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defTabSz="913743"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pic>
        <p:nvPicPr>
          <p:cNvPr id="409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876" y="5970612"/>
            <a:ext cx="884039" cy="82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00" name="Rectangle 4"/>
          <p:cNvSpPr>
            <a:spLocks/>
          </p:cNvSpPr>
          <p:nvPr/>
        </p:nvSpPr>
        <p:spPr bwMode="auto">
          <a:xfrm>
            <a:off x="7881566" y="6573678"/>
            <a:ext cx="907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defTabSz="913743" fontAlgn="base">
              <a:lnSpc>
                <a:spcPct val="120000"/>
              </a:lnSpc>
              <a:spcBef>
                <a:spcPct val="0"/>
              </a:spcBef>
              <a:spcAft>
                <a:spcPct val="0"/>
              </a:spcAft>
            </a:pPr>
            <a:r>
              <a:rPr lang="en-US" altLang="en-US" sz="1000">
                <a:solidFill>
                  <a:srgbClr val="FFFFFF"/>
                </a:solidFill>
                <a:latin typeface="Cambria Bold Italic" charset="0"/>
                <a:ea typeface="Cambria Bold Italic" charset="0"/>
                <a:cs typeface="Cambria Bold Italic" charset="0"/>
                <a:sym typeface="Cambria Bold Italic" charset="0"/>
              </a:rPr>
              <a:t>©Blue Courage </a:t>
            </a:r>
          </a:p>
        </p:txBody>
      </p:sp>
    </p:spTree>
    <p:extLst>
      <p:ext uri="{BB962C8B-B14F-4D97-AF65-F5344CB8AC3E}">
        <p14:creationId xmlns:p14="http://schemas.microsoft.com/office/powerpoint/2010/main" val="235012271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txStyles>
    <p:titleStyle>
      <a:lvl1pPr algn="ctr" rtl="0" fontAlgn="base">
        <a:spcBef>
          <a:spcPct val="0"/>
        </a:spcBef>
        <a:spcAft>
          <a:spcPct val="0"/>
        </a:spcAft>
        <a:defRPr sz="5900">
          <a:solidFill>
            <a:schemeClr val="tx1"/>
          </a:solidFill>
          <a:latin typeface="+mj-lt"/>
          <a:ea typeface="+mj-ea"/>
          <a:cs typeface="+mj-cs"/>
          <a:sym typeface="Cambria Bold" charset="0"/>
        </a:defRPr>
      </a:lvl1pPr>
      <a:lvl2pPr algn="ctr" rtl="0" fontAlgn="base">
        <a:spcBef>
          <a:spcPct val="0"/>
        </a:spcBef>
        <a:spcAft>
          <a:spcPct val="0"/>
        </a:spcAft>
        <a:defRPr sz="5900">
          <a:solidFill>
            <a:schemeClr val="tx1"/>
          </a:solidFill>
          <a:latin typeface="Cambria Bold" charset="0"/>
          <a:ea typeface="ヒラギノ明朝 ProN W6" charset="-128"/>
          <a:sym typeface="Cambria Bold" charset="0"/>
        </a:defRPr>
      </a:lvl2pPr>
      <a:lvl3pPr algn="ctr" rtl="0" fontAlgn="base">
        <a:spcBef>
          <a:spcPct val="0"/>
        </a:spcBef>
        <a:spcAft>
          <a:spcPct val="0"/>
        </a:spcAft>
        <a:defRPr sz="5900">
          <a:solidFill>
            <a:schemeClr val="tx1"/>
          </a:solidFill>
          <a:latin typeface="Cambria Bold" charset="0"/>
          <a:ea typeface="ヒラギノ明朝 ProN W6" charset="-128"/>
          <a:sym typeface="Cambria Bold" charset="0"/>
        </a:defRPr>
      </a:lvl3pPr>
      <a:lvl4pPr algn="ctr" rtl="0" fontAlgn="base">
        <a:spcBef>
          <a:spcPct val="0"/>
        </a:spcBef>
        <a:spcAft>
          <a:spcPct val="0"/>
        </a:spcAft>
        <a:defRPr sz="5900">
          <a:solidFill>
            <a:schemeClr val="tx1"/>
          </a:solidFill>
          <a:latin typeface="Cambria Bold" charset="0"/>
          <a:ea typeface="ヒラギノ明朝 ProN W6" charset="-128"/>
          <a:sym typeface="Cambria Bold" charset="0"/>
        </a:defRPr>
      </a:lvl4pPr>
      <a:lvl5pPr algn="ctr" rtl="0" fontAlgn="base">
        <a:spcBef>
          <a:spcPct val="0"/>
        </a:spcBef>
        <a:spcAft>
          <a:spcPct val="0"/>
        </a:spcAft>
        <a:defRPr sz="5900">
          <a:solidFill>
            <a:schemeClr val="tx1"/>
          </a:solidFill>
          <a:latin typeface="Cambria Bold" charset="0"/>
          <a:ea typeface="ヒラギノ明朝 ProN W6" charset="-128"/>
          <a:sym typeface="Cambria Bold" charset="0"/>
        </a:defRPr>
      </a:lvl5pPr>
      <a:lvl6pPr marL="321225" algn="ctr" rtl="0" fontAlgn="base">
        <a:spcBef>
          <a:spcPct val="0"/>
        </a:spcBef>
        <a:spcAft>
          <a:spcPct val="0"/>
        </a:spcAft>
        <a:defRPr sz="5900">
          <a:solidFill>
            <a:schemeClr val="tx1"/>
          </a:solidFill>
          <a:latin typeface="Cambria Bold" charset="0"/>
          <a:ea typeface="ヒラギノ明朝 ProN W6" charset="-128"/>
          <a:sym typeface="Cambria Bold" charset="0"/>
        </a:defRPr>
      </a:lvl6pPr>
      <a:lvl7pPr marL="642453" algn="ctr" rtl="0" fontAlgn="base">
        <a:spcBef>
          <a:spcPct val="0"/>
        </a:spcBef>
        <a:spcAft>
          <a:spcPct val="0"/>
        </a:spcAft>
        <a:defRPr sz="5900">
          <a:solidFill>
            <a:schemeClr val="tx1"/>
          </a:solidFill>
          <a:latin typeface="Cambria Bold" charset="0"/>
          <a:ea typeface="ヒラギノ明朝 ProN W6" charset="-128"/>
          <a:sym typeface="Cambria Bold" charset="0"/>
        </a:defRPr>
      </a:lvl7pPr>
      <a:lvl8pPr marL="963678" algn="ctr" rtl="0" fontAlgn="base">
        <a:spcBef>
          <a:spcPct val="0"/>
        </a:spcBef>
        <a:spcAft>
          <a:spcPct val="0"/>
        </a:spcAft>
        <a:defRPr sz="5900">
          <a:solidFill>
            <a:schemeClr val="tx1"/>
          </a:solidFill>
          <a:latin typeface="Cambria Bold" charset="0"/>
          <a:ea typeface="ヒラギノ明朝 ProN W6" charset="-128"/>
          <a:sym typeface="Cambria Bold" charset="0"/>
        </a:defRPr>
      </a:lvl8pPr>
      <a:lvl9pPr marL="1284908" algn="ctr" rtl="0" fontAlgn="base">
        <a:spcBef>
          <a:spcPct val="0"/>
        </a:spcBef>
        <a:spcAft>
          <a:spcPct val="0"/>
        </a:spcAft>
        <a:defRPr sz="5900">
          <a:solidFill>
            <a:schemeClr val="tx1"/>
          </a:solidFill>
          <a:latin typeface="Cambria Bold" charset="0"/>
          <a:ea typeface="ヒラギノ明朝 ProN W6" charset="-128"/>
          <a:sym typeface="Cambria Bold" charset="0"/>
        </a:defRPr>
      </a:lvl9pPr>
    </p:titleStyle>
    <p:bodyStyle>
      <a:lvl1pPr marL="624608" indent="-401531" algn="l" rtl="0" fontAlgn="base">
        <a:spcBef>
          <a:spcPts val="1687"/>
        </a:spcBef>
        <a:spcAft>
          <a:spcPct val="0"/>
        </a:spcAft>
        <a:buSzPct val="171000"/>
        <a:buFont typeface="Cambria" charset="0"/>
        <a:buChar char="•"/>
        <a:defRPr sz="3000">
          <a:solidFill>
            <a:srgbClr val="001F67"/>
          </a:solidFill>
          <a:latin typeface="+mn-lt"/>
          <a:ea typeface="+mn-ea"/>
          <a:cs typeface="+mn-cs"/>
          <a:sym typeface="Cambria" charset="0"/>
        </a:defRPr>
      </a:lvl1pPr>
      <a:lvl2pPr marL="936912" indent="-401531"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2pPr>
      <a:lvl3pPr marL="1249216" indent="-401531"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3pPr>
      <a:lvl4pPr marL="1561520" indent="-401531"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4pPr>
      <a:lvl5pPr marL="1873824" indent="-401531"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5pPr>
      <a:lvl6pPr marL="2195051" indent="-401531"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6pPr>
      <a:lvl7pPr marL="2516278" indent="-401531"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7pPr>
      <a:lvl8pPr marL="2837507" indent="-401531"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8pPr>
      <a:lvl9pPr marL="3158739" indent="-401531"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9pPr>
    </p:bodyStyle>
    <p:otherStyle>
      <a:defPPr>
        <a:defRPr lang="en-US"/>
      </a:defPPr>
      <a:lvl1pPr marL="0" algn="l" defTabSz="642453" rtl="0" eaLnBrk="1" latinLnBrk="0" hangingPunct="1">
        <a:defRPr sz="1300" kern="1200">
          <a:solidFill>
            <a:schemeClr val="tx1"/>
          </a:solidFill>
          <a:latin typeface="+mn-lt"/>
          <a:ea typeface="+mn-ea"/>
          <a:cs typeface="+mn-cs"/>
        </a:defRPr>
      </a:lvl1pPr>
      <a:lvl2pPr marL="321225" algn="l" defTabSz="642453" rtl="0" eaLnBrk="1" latinLnBrk="0" hangingPunct="1">
        <a:defRPr sz="1300" kern="1200">
          <a:solidFill>
            <a:schemeClr val="tx1"/>
          </a:solidFill>
          <a:latin typeface="+mn-lt"/>
          <a:ea typeface="+mn-ea"/>
          <a:cs typeface="+mn-cs"/>
        </a:defRPr>
      </a:lvl2pPr>
      <a:lvl3pPr marL="642453" algn="l" defTabSz="642453" rtl="0" eaLnBrk="1" latinLnBrk="0" hangingPunct="1">
        <a:defRPr sz="1300" kern="1200">
          <a:solidFill>
            <a:schemeClr val="tx1"/>
          </a:solidFill>
          <a:latin typeface="+mn-lt"/>
          <a:ea typeface="+mn-ea"/>
          <a:cs typeface="+mn-cs"/>
        </a:defRPr>
      </a:lvl3pPr>
      <a:lvl4pPr marL="963678" algn="l" defTabSz="642453" rtl="0" eaLnBrk="1" latinLnBrk="0" hangingPunct="1">
        <a:defRPr sz="1300" kern="1200">
          <a:solidFill>
            <a:schemeClr val="tx1"/>
          </a:solidFill>
          <a:latin typeface="+mn-lt"/>
          <a:ea typeface="+mn-ea"/>
          <a:cs typeface="+mn-cs"/>
        </a:defRPr>
      </a:lvl4pPr>
      <a:lvl5pPr marL="1284908" algn="l" defTabSz="642453" rtl="0" eaLnBrk="1" latinLnBrk="0" hangingPunct="1">
        <a:defRPr sz="1300" kern="1200">
          <a:solidFill>
            <a:schemeClr val="tx1"/>
          </a:solidFill>
          <a:latin typeface="+mn-lt"/>
          <a:ea typeface="+mn-ea"/>
          <a:cs typeface="+mn-cs"/>
        </a:defRPr>
      </a:lvl5pPr>
      <a:lvl6pPr marL="1606134" algn="l" defTabSz="642453" rtl="0" eaLnBrk="1" latinLnBrk="0" hangingPunct="1">
        <a:defRPr sz="1300" kern="1200">
          <a:solidFill>
            <a:schemeClr val="tx1"/>
          </a:solidFill>
          <a:latin typeface="+mn-lt"/>
          <a:ea typeface="+mn-ea"/>
          <a:cs typeface="+mn-cs"/>
        </a:defRPr>
      </a:lvl6pPr>
      <a:lvl7pPr marL="1927362" algn="l" defTabSz="642453" rtl="0" eaLnBrk="1" latinLnBrk="0" hangingPunct="1">
        <a:defRPr sz="1300" kern="1200">
          <a:solidFill>
            <a:schemeClr val="tx1"/>
          </a:solidFill>
          <a:latin typeface="+mn-lt"/>
          <a:ea typeface="+mn-ea"/>
          <a:cs typeface="+mn-cs"/>
        </a:defRPr>
      </a:lvl7pPr>
      <a:lvl8pPr marL="2248591" algn="l" defTabSz="642453" rtl="0" eaLnBrk="1" latinLnBrk="0" hangingPunct="1">
        <a:defRPr sz="1300" kern="1200">
          <a:solidFill>
            <a:schemeClr val="tx1"/>
          </a:solidFill>
          <a:latin typeface="+mn-lt"/>
          <a:ea typeface="+mn-ea"/>
          <a:cs typeface="+mn-cs"/>
        </a:defRPr>
      </a:lvl8pPr>
      <a:lvl9pPr marL="2569817" algn="l" defTabSz="64245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p:cNvSpPr>
          <p:nvPr/>
        </p:nvSpPr>
        <p:spPr bwMode="auto">
          <a:xfrm>
            <a:off x="0" y="0"/>
            <a:ext cx="9135070" cy="6849070"/>
          </a:xfrm>
          <a:prstGeom prst="rect">
            <a:avLst/>
          </a:prstGeom>
          <a:gradFill rotWithShape="0">
            <a:gsLst>
              <a:gs pos="0">
                <a:srgbClr val="C4D1F0"/>
              </a:gs>
              <a:gs pos="100000">
                <a:srgbClr val="FFFFFF"/>
              </a:gs>
            </a:gsLst>
            <a:lin ang="5400000" scaled="1"/>
          </a:gradFill>
          <a:ln w="25400" cap="flat">
            <a:solidFill>
              <a:schemeClr val="tx1"/>
            </a:solidFill>
            <a:prstDash val="solid"/>
            <a:miter lim="800000"/>
            <a:headEnd type="none" w="med" len="med"/>
            <a:tailEnd type="none" w="med" len="med"/>
          </a:ln>
        </p:spPr>
        <p:txBody>
          <a:bodyPr lIns="0" tIns="0" rIns="0" bIns="0"/>
          <a:lstStyle/>
          <a:p>
            <a:pPr algn="ctr" defTabSz="913883"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4098" name="Rectangle 2"/>
          <p:cNvSpPr>
            <a:spLocks/>
          </p:cNvSpPr>
          <p:nvPr/>
        </p:nvSpPr>
        <p:spPr bwMode="auto">
          <a:xfrm>
            <a:off x="8930" y="6420456"/>
            <a:ext cx="9135070" cy="500063"/>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defTabSz="913883"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pic>
        <p:nvPicPr>
          <p:cNvPr id="4099"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876" y="5970612"/>
            <a:ext cx="884039" cy="82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100" name="Rectangle 4"/>
          <p:cNvSpPr>
            <a:spLocks/>
          </p:cNvSpPr>
          <p:nvPr/>
        </p:nvSpPr>
        <p:spPr bwMode="auto">
          <a:xfrm>
            <a:off x="7881566" y="6573678"/>
            <a:ext cx="907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defTabSz="913883" fontAlgn="base">
              <a:lnSpc>
                <a:spcPct val="120000"/>
              </a:lnSpc>
              <a:spcBef>
                <a:spcPct val="0"/>
              </a:spcBef>
              <a:spcAft>
                <a:spcPct val="0"/>
              </a:spcAft>
            </a:pPr>
            <a:r>
              <a:rPr lang="en-US" altLang="en-US" sz="1000">
                <a:solidFill>
                  <a:srgbClr val="FFFFFF"/>
                </a:solidFill>
                <a:latin typeface="Cambria Bold Italic" charset="0"/>
                <a:ea typeface="Cambria Bold Italic" charset="0"/>
                <a:cs typeface="Cambria Bold Italic" charset="0"/>
                <a:sym typeface="Cambria Bold Italic" charset="0"/>
              </a:rPr>
              <a:t>©Blue Courage </a:t>
            </a:r>
          </a:p>
        </p:txBody>
      </p:sp>
    </p:spTree>
    <p:extLst>
      <p:ext uri="{BB962C8B-B14F-4D97-AF65-F5344CB8AC3E}">
        <p14:creationId xmlns:p14="http://schemas.microsoft.com/office/powerpoint/2010/main" val="34700680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ctr" rtl="0" fontAlgn="base">
        <a:spcBef>
          <a:spcPct val="0"/>
        </a:spcBef>
        <a:spcAft>
          <a:spcPct val="0"/>
        </a:spcAft>
        <a:defRPr sz="5900">
          <a:solidFill>
            <a:schemeClr val="tx1"/>
          </a:solidFill>
          <a:latin typeface="+mj-lt"/>
          <a:ea typeface="+mj-ea"/>
          <a:cs typeface="+mj-cs"/>
          <a:sym typeface="Cambria Bold" charset="0"/>
        </a:defRPr>
      </a:lvl1pPr>
      <a:lvl2pPr algn="ctr" rtl="0" fontAlgn="base">
        <a:spcBef>
          <a:spcPct val="0"/>
        </a:spcBef>
        <a:spcAft>
          <a:spcPct val="0"/>
        </a:spcAft>
        <a:defRPr sz="5900">
          <a:solidFill>
            <a:schemeClr val="tx1"/>
          </a:solidFill>
          <a:latin typeface="Cambria Bold" charset="0"/>
          <a:ea typeface="ヒラギノ明朝 ProN W6" charset="-128"/>
          <a:sym typeface="Cambria Bold" charset="0"/>
        </a:defRPr>
      </a:lvl2pPr>
      <a:lvl3pPr algn="ctr" rtl="0" fontAlgn="base">
        <a:spcBef>
          <a:spcPct val="0"/>
        </a:spcBef>
        <a:spcAft>
          <a:spcPct val="0"/>
        </a:spcAft>
        <a:defRPr sz="5900">
          <a:solidFill>
            <a:schemeClr val="tx1"/>
          </a:solidFill>
          <a:latin typeface="Cambria Bold" charset="0"/>
          <a:ea typeface="ヒラギノ明朝 ProN W6" charset="-128"/>
          <a:sym typeface="Cambria Bold" charset="0"/>
        </a:defRPr>
      </a:lvl3pPr>
      <a:lvl4pPr algn="ctr" rtl="0" fontAlgn="base">
        <a:spcBef>
          <a:spcPct val="0"/>
        </a:spcBef>
        <a:spcAft>
          <a:spcPct val="0"/>
        </a:spcAft>
        <a:defRPr sz="5900">
          <a:solidFill>
            <a:schemeClr val="tx1"/>
          </a:solidFill>
          <a:latin typeface="Cambria Bold" charset="0"/>
          <a:ea typeface="ヒラギノ明朝 ProN W6" charset="-128"/>
          <a:sym typeface="Cambria Bold" charset="0"/>
        </a:defRPr>
      </a:lvl4pPr>
      <a:lvl5pPr algn="ctr" rtl="0" fontAlgn="base">
        <a:spcBef>
          <a:spcPct val="0"/>
        </a:spcBef>
        <a:spcAft>
          <a:spcPct val="0"/>
        </a:spcAft>
        <a:defRPr sz="5900">
          <a:solidFill>
            <a:schemeClr val="tx1"/>
          </a:solidFill>
          <a:latin typeface="Cambria Bold" charset="0"/>
          <a:ea typeface="ヒラギノ明朝 ProN W6" charset="-128"/>
          <a:sym typeface="Cambria Bold" charset="0"/>
        </a:defRPr>
      </a:lvl5pPr>
      <a:lvl6pPr marL="321275" algn="ctr" rtl="0" fontAlgn="base">
        <a:spcBef>
          <a:spcPct val="0"/>
        </a:spcBef>
        <a:spcAft>
          <a:spcPct val="0"/>
        </a:spcAft>
        <a:defRPr sz="5900">
          <a:solidFill>
            <a:schemeClr val="tx1"/>
          </a:solidFill>
          <a:latin typeface="Cambria Bold" charset="0"/>
          <a:ea typeface="ヒラギノ明朝 ProN W6" charset="-128"/>
          <a:sym typeface="Cambria Bold" charset="0"/>
        </a:defRPr>
      </a:lvl6pPr>
      <a:lvl7pPr marL="642552" algn="ctr" rtl="0" fontAlgn="base">
        <a:spcBef>
          <a:spcPct val="0"/>
        </a:spcBef>
        <a:spcAft>
          <a:spcPct val="0"/>
        </a:spcAft>
        <a:defRPr sz="5900">
          <a:solidFill>
            <a:schemeClr val="tx1"/>
          </a:solidFill>
          <a:latin typeface="Cambria Bold" charset="0"/>
          <a:ea typeface="ヒラギノ明朝 ProN W6" charset="-128"/>
          <a:sym typeface="Cambria Bold" charset="0"/>
        </a:defRPr>
      </a:lvl7pPr>
      <a:lvl8pPr marL="963826" algn="ctr" rtl="0" fontAlgn="base">
        <a:spcBef>
          <a:spcPct val="0"/>
        </a:spcBef>
        <a:spcAft>
          <a:spcPct val="0"/>
        </a:spcAft>
        <a:defRPr sz="5900">
          <a:solidFill>
            <a:schemeClr val="tx1"/>
          </a:solidFill>
          <a:latin typeface="Cambria Bold" charset="0"/>
          <a:ea typeface="ヒラギノ明朝 ProN W6" charset="-128"/>
          <a:sym typeface="Cambria Bold" charset="0"/>
        </a:defRPr>
      </a:lvl8pPr>
      <a:lvl9pPr marL="1285105" algn="ctr" rtl="0" fontAlgn="base">
        <a:spcBef>
          <a:spcPct val="0"/>
        </a:spcBef>
        <a:spcAft>
          <a:spcPct val="0"/>
        </a:spcAft>
        <a:defRPr sz="5900">
          <a:solidFill>
            <a:schemeClr val="tx1"/>
          </a:solidFill>
          <a:latin typeface="Cambria Bold" charset="0"/>
          <a:ea typeface="ヒラギノ明朝 ProN W6" charset="-128"/>
          <a:sym typeface="Cambria Bold" charset="0"/>
        </a:defRPr>
      </a:lvl9pPr>
    </p:titleStyle>
    <p:bodyStyle>
      <a:lvl1pPr marL="624704" indent="-401593" algn="l" rtl="0" fontAlgn="base">
        <a:spcBef>
          <a:spcPts val="1687"/>
        </a:spcBef>
        <a:spcAft>
          <a:spcPct val="0"/>
        </a:spcAft>
        <a:buSzPct val="171000"/>
        <a:buFont typeface="Cambria" charset="0"/>
        <a:buChar char="•"/>
        <a:defRPr sz="3000">
          <a:solidFill>
            <a:srgbClr val="001F67"/>
          </a:solidFill>
          <a:latin typeface="+mn-lt"/>
          <a:ea typeface="+mn-ea"/>
          <a:cs typeface="+mn-cs"/>
          <a:sym typeface="Cambria" charset="0"/>
        </a:defRPr>
      </a:lvl1pPr>
      <a:lvl2pPr marL="937056" indent="-401593"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2pPr>
      <a:lvl3pPr marL="1249408" indent="-401593"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3pPr>
      <a:lvl4pPr marL="1561760" indent="-401593"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4pPr>
      <a:lvl5pPr marL="1874112" indent="-401593"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5pPr>
      <a:lvl6pPr marL="2195389" indent="-401593"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6pPr>
      <a:lvl7pPr marL="2516664" indent="-401593"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7pPr>
      <a:lvl8pPr marL="2837942" indent="-401593"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8pPr>
      <a:lvl9pPr marL="3159222" indent="-401593" algn="l" rtl="0" fontAlgn="base">
        <a:spcBef>
          <a:spcPts val="1687"/>
        </a:spcBef>
        <a:spcAft>
          <a:spcPct val="0"/>
        </a:spcAft>
        <a:buSzPct val="171000"/>
        <a:buFont typeface="Cambria" charset="0"/>
        <a:buChar char="•"/>
        <a:defRPr sz="3000">
          <a:solidFill>
            <a:srgbClr val="001F67"/>
          </a:solidFill>
          <a:latin typeface="+mn-lt"/>
          <a:ea typeface="+mn-ea"/>
          <a:sym typeface="Cambria" charset="0"/>
        </a:defRPr>
      </a:lvl9pPr>
    </p:bodyStyle>
    <p:otherStyle>
      <a:defPPr>
        <a:defRPr lang="en-US"/>
      </a:defPPr>
      <a:lvl1pPr marL="0" algn="l" defTabSz="642552" rtl="0" eaLnBrk="1" latinLnBrk="0" hangingPunct="1">
        <a:defRPr sz="1300" kern="1200">
          <a:solidFill>
            <a:schemeClr val="tx1"/>
          </a:solidFill>
          <a:latin typeface="+mn-lt"/>
          <a:ea typeface="+mn-ea"/>
          <a:cs typeface="+mn-cs"/>
        </a:defRPr>
      </a:lvl1pPr>
      <a:lvl2pPr marL="321275" algn="l" defTabSz="642552" rtl="0" eaLnBrk="1" latinLnBrk="0" hangingPunct="1">
        <a:defRPr sz="1300" kern="1200">
          <a:solidFill>
            <a:schemeClr val="tx1"/>
          </a:solidFill>
          <a:latin typeface="+mn-lt"/>
          <a:ea typeface="+mn-ea"/>
          <a:cs typeface="+mn-cs"/>
        </a:defRPr>
      </a:lvl2pPr>
      <a:lvl3pPr marL="642552" algn="l" defTabSz="642552" rtl="0" eaLnBrk="1" latinLnBrk="0" hangingPunct="1">
        <a:defRPr sz="1300" kern="1200">
          <a:solidFill>
            <a:schemeClr val="tx1"/>
          </a:solidFill>
          <a:latin typeface="+mn-lt"/>
          <a:ea typeface="+mn-ea"/>
          <a:cs typeface="+mn-cs"/>
        </a:defRPr>
      </a:lvl3pPr>
      <a:lvl4pPr marL="963826" algn="l" defTabSz="642552" rtl="0" eaLnBrk="1" latinLnBrk="0" hangingPunct="1">
        <a:defRPr sz="1300" kern="1200">
          <a:solidFill>
            <a:schemeClr val="tx1"/>
          </a:solidFill>
          <a:latin typeface="+mn-lt"/>
          <a:ea typeface="+mn-ea"/>
          <a:cs typeface="+mn-cs"/>
        </a:defRPr>
      </a:lvl4pPr>
      <a:lvl5pPr marL="1285105" algn="l" defTabSz="642552" rtl="0" eaLnBrk="1" latinLnBrk="0" hangingPunct="1">
        <a:defRPr sz="1300" kern="1200">
          <a:solidFill>
            <a:schemeClr val="tx1"/>
          </a:solidFill>
          <a:latin typeface="+mn-lt"/>
          <a:ea typeface="+mn-ea"/>
          <a:cs typeface="+mn-cs"/>
        </a:defRPr>
      </a:lvl5pPr>
      <a:lvl6pPr marL="1606382" algn="l" defTabSz="642552" rtl="0" eaLnBrk="1" latinLnBrk="0" hangingPunct="1">
        <a:defRPr sz="1300" kern="1200">
          <a:solidFill>
            <a:schemeClr val="tx1"/>
          </a:solidFill>
          <a:latin typeface="+mn-lt"/>
          <a:ea typeface="+mn-ea"/>
          <a:cs typeface="+mn-cs"/>
        </a:defRPr>
      </a:lvl6pPr>
      <a:lvl7pPr marL="1927658" algn="l" defTabSz="642552" rtl="0" eaLnBrk="1" latinLnBrk="0" hangingPunct="1">
        <a:defRPr sz="1300" kern="1200">
          <a:solidFill>
            <a:schemeClr val="tx1"/>
          </a:solidFill>
          <a:latin typeface="+mn-lt"/>
          <a:ea typeface="+mn-ea"/>
          <a:cs typeface="+mn-cs"/>
        </a:defRPr>
      </a:lvl7pPr>
      <a:lvl8pPr marL="2248936" algn="l" defTabSz="642552" rtl="0" eaLnBrk="1" latinLnBrk="0" hangingPunct="1">
        <a:defRPr sz="1300" kern="1200">
          <a:solidFill>
            <a:schemeClr val="tx1"/>
          </a:solidFill>
          <a:latin typeface="+mn-lt"/>
          <a:ea typeface="+mn-ea"/>
          <a:cs typeface="+mn-cs"/>
        </a:defRPr>
      </a:lvl8pPr>
      <a:lvl9pPr marL="2570212" algn="l" defTabSz="642552" rtl="0" eaLnBrk="1" latinLnBrk="0" hangingPunct="1">
        <a:defRPr sz="13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p:cNvSpPr>
          <p:nvPr/>
        </p:nvSpPr>
        <p:spPr bwMode="auto">
          <a:xfrm>
            <a:off x="8930" y="8930"/>
            <a:ext cx="9135070" cy="6849070"/>
          </a:xfrm>
          <a:prstGeom prst="rect">
            <a:avLst/>
          </a:prstGeom>
          <a:gradFill rotWithShape="0">
            <a:gsLst>
              <a:gs pos="0">
                <a:srgbClr val="BECAF0"/>
              </a:gs>
              <a:gs pos="100000">
                <a:srgbClr val="FFFFFF"/>
              </a:gs>
            </a:gsLst>
            <a:lin ang="5400000" scaled="1"/>
          </a:gradFill>
          <a:ln w="25400" cap="flat">
            <a:solidFill>
              <a:schemeClr val="tx1"/>
            </a:solidFill>
            <a:prstDash val="solid"/>
            <a:miter lim="800000"/>
            <a:headEnd type="none" w="med" len="med"/>
            <a:tailEnd type="none" w="med" len="med"/>
          </a:ln>
        </p:spPr>
        <p:txBody>
          <a:bodyPr lIns="0" tIns="0" rIns="0" bIns="0"/>
          <a:lstStyle/>
          <a:p>
            <a:pPr algn="ctr" defTabSz="913930"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4" name="Rectangle 2"/>
          <p:cNvSpPr>
            <a:spLocks noGrp="1" noChangeArrowheads="1"/>
          </p:cNvSpPr>
          <p:nvPr>
            <p:ph type="body" idx="1"/>
          </p:nvPr>
        </p:nvSpPr>
        <p:spPr bwMode="auto">
          <a:xfrm>
            <a:off x="892979" y="1946682"/>
            <a:ext cx="7358063"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97" tIns="35697" rIns="35697" bIns="35697" numCol="1" anchor="ctr" anchorCtr="0" compatLnSpc="1">
            <a:prstTxWarp prst="textNoShape">
              <a:avLst/>
            </a:prstTxWarp>
          </a:bodyPr>
          <a:lstStyle/>
          <a:p>
            <a:pPr lvl="0"/>
            <a:r>
              <a:rPr lang="en-US" altLang="en-US" smtClean="0">
                <a:sym typeface="Cambria" charset="0"/>
              </a:rPr>
              <a:t>Click to edit Master text styles</a:t>
            </a:r>
          </a:p>
          <a:p>
            <a:pPr lvl="1"/>
            <a:r>
              <a:rPr lang="en-US" altLang="en-US" smtClean="0">
                <a:sym typeface="Cambria" charset="0"/>
              </a:rPr>
              <a:t>Second level</a:t>
            </a:r>
          </a:p>
          <a:p>
            <a:pPr lvl="2"/>
            <a:r>
              <a:rPr lang="en-US" altLang="en-US" smtClean="0">
                <a:sym typeface="Cambria" charset="0"/>
              </a:rPr>
              <a:t>Third level</a:t>
            </a:r>
          </a:p>
          <a:p>
            <a:pPr lvl="3"/>
            <a:r>
              <a:rPr lang="en-US" altLang="en-US" smtClean="0">
                <a:sym typeface="Cambria" charset="0"/>
              </a:rPr>
              <a:t>Fourth level</a:t>
            </a:r>
          </a:p>
          <a:p>
            <a:pPr lvl="4"/>
            <a:r>
              <a:rPr lang="en-US" altLang="en-US" smtClean="0">
                <a:sym typeface="Cambria" charset="0"/>
              </a:rPr>
              <a:t>Fifth level</a:t>
            </a:r>
          </a:p>
        </p:txBody>
      </p:sp>
      <p:sp>
        <p:nvSpPr>
          <p:cNvPr id="3075" name="Rectangle 3"/>
          <p:cNvSpPr>
            <a:spLocks/>
          </p:cNvSpPr>
          <p:nvPr/>
        </p:nvSpPr>
        <p:spPr bwMode="auto">
          <a:xfrm>
            <a:off x="8930" y="6420455"/>
            <a:ext cx="9135070" cy="500063"/>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defTabSz="913930"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6" name="Rectangle 4"/>
          <p:cNvSpPr>
            <a:spLocks/>
          </p:cNvSpPr>
          <p:nvPr/>
        </p:nvSpPr>
        <p:spPr bwMode="auto">
          <a:xfrm>
            <a:off x="-473273" y="26799"/>
            <a:ext cx="9688711" cy="1160859"/>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defTabSz="913930"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7" name="Rectangle 5"/>
          <p:cNvSpPr>
            <a:spLocks noGrp="1" noChangeArrowheads="1"/>
          </p:cNvSpPr>
          <p:nvPr>
            <p:ph type="title"/>
          </p:nvPr>
        </p:nvSpPr>
        <p:spPr bwMode="auto">
          <a:xfrm>
            <a:off x="901908" y="-250031"/>
            <a:ext cx="7358063"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697" tIns="35697" rIns="35697" bIns="35697" numCol="1" anchor="ctr" anchorCtr="0" compatLnSpc="1">
            <a:prstTxWarp prst="textNoShape">
              <a:avLst/>
            </a:prstTxWarp>
          </a:bodyPr>
          <a:lstStyle/>
          <a:p>
            <a:pPr lvl="0"/>
            <a:r>
              <a:rPr lang="en-US" altLang="en-US" smtClean="0">
                <a:sym typeface="Cambria Bold" charset="0"/>
              </a:rPr>
              <a:t>Click to edit Master title style</a:t>
            </a:r>
          </a:p>
        </p:txBody>
      </p:sp>
      <p:sp>
        <p:nvSpPr>
          <p:cNvPr id="3078" name="Rectangle 6"/>
          <p:cNvSpPr>
            <a:spLocks/>
          </p:cNvSpPr>
          <p:nvPr/>
        </p:nvSpPr>
        <p:spPr bwMode="auto">
          <a:xfrm>
            <a:off x="7881566" y="6573678"/>
            <a:ext cx="907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defTabSz="913930" fontAlgn="base">
              <a:lnSpc>
                <a:spcPct val="120000"/>
              </a:lnSpc>
              <a:spcBef>
                <a:spcPct val="0"/>
              </a:spcBef>
              <a:spcAft>
                <a:spcPct val="0"/>
              </a:spcAft>
            </a:pPr>
            <a:r>
              <a:rPr lang="en-US" altLang="en-US" sz="1000">
                <a:solidFill>
                  <a:srgbClr val="FFFFFF"/>
                </a:solidFill>
                <a:latin typeface="Cambria Bold Italic" charset="0"/>
                <a:ea typeface="Cambria Bold Italic" charset="0"/>
                <a:cs typeface="Cambria Bold Italic" charset="0"/>
                <a:sym typeface="Cambria Bold Italic" charset="0"/>
              </a:rPr>
              <a:t>©Blue Courage </a:t>
            </a:r>
          </a:p>
        </p:txBody>
      </p:sp>
      <p:pic>
        <p:nvPicPr>
          <p:cNvPr id="3079"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876" y="5970612"/>
            <a:ext cx="884039" cy="82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263000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fontAlgn="base">
        <a:spcBef>
          <a:spcPct val="0"/>
        </a:spcBef>
        <a:spcAft>
          <a:spcPct val="0"/>
        </a:spcAft>
        <a:defRPr sz="4500">
          <a:solidFill>
            <a:srgbClr val="FFFFFF"/>
          </a:solidFill>
          <a:latin typeface="+mj-lt"/>
          <a:ea typeface="+mj-ea"/>
          <a:cs typeface="+mj-cs"/>
          <a:sym typeface="Cambria Bold" charset="0"/>
        </a:defRPr>
      </a:lvl1pPr>
      <a:lvl2pPr algn="ctr" rtl="0" fontAlgn="base">
        <a:spcBef>
          <a:spcPct val="0"/>
        </a:spcBef>
        <a:spcAft>
          <a:spcPct val="0"/>
        </a:spcAft>
        <a:defRPr sz="4500">
          <a:solidFill>
            <a:srgbClr val="FFFFFF"/>
          </a:solidFill>
          <a:latin typeface="Cambria Bold" charset="0"/>
          <a:ea typeface="ヒラギノ明朝 ProN W6" charset="-128"/>
          <a:sym typeface="Cambria Bold" charset="0"/>
        </a:defRPr>
      </a:lvl2pPr>
      <a:lvl3pPr algn="ctr" rtl="0" fontAlgn="base">
        <a:spcBef>
          <a:spcPct val="0"/>
        </a:spcBef>
        <a:spcAft>
          <a:spcPct val="0"/>
        </a:spcAft>
        <a:defRPr sz="4500">
          <a:solidFill>
            <a:srgbClr val="FFFFFF"/>
          </a:solidFill>
          <a:latin typeface="Cambria Bold" charset="0"/>
          <a:ea typeface="ヒラギノ明朝 ProN W6" charset="-128"/>
          <a:sym typeface="Cambria Bold" charset="0"/>
        </a:defRPr>
      </a:lvl3pPr>
      <a:lvl4pPr algn="ctr" rtl="0" fontAlgn="base">
        <a:spcBef>
          <a:spcPct val="0"/>
        </a:spcBef>
        <a:spcAft>
          <a:spcPct val="0"/>
        </a:spcAft>
        <a:defRPr sz="4500">
          <a:solidFill>
            <a:srgbClr val="FFFFFF"/>
          </a:solidFill>
          <a:latin typeface="Cambria Bold" charset="0"/>
          <a:ea typeface="ヒラギノ明朝 ProN W6" charset="-128"/>
          <a:sym typeface="Cambria Bold" charset="0"/>
        </a:defRPr>
      </a:lvl4pPr>
      <a:lvl5pPr algn="ctr" rtl="0" fontAlgn="base">
        <a:spcBef>
          <a:spcPct val="0"/>
        </a:spcBef>
        <a:spcAft>
          <a:spcPct val="0"/>
        </a:spcAft>
        <a:defRPr sz="4500">
          <a:solidFill>
            <a:srgbClr val="FFFFFF"/>
          </a:solidFill>
          <a:latin typeface="Cambria Bold" charset="0"/>
          <a:ea typeface="ヒラギノ明朝 ProN W6" charset="-128"/>
          <a:sym typeface="Cambria Bold" charset="0"/>
        </a:defRPr>
      </a:lvl5pPr>
      <a:lvl6pPr marL="321291" algn="ctr" rtl="0" fontAlgn="base">
        <a:spcBef>
          <a:spcPct val="0"/>
        </a:spcBef>
        <a:spcAft>
          <a:spcPct val="0"/>
        </a:spcAft>
        <a:defRPr sz="4500">
          <a:solidFill>
            <a:srgbClr val="FFFFFF"/>
          </a:solidFill>
          <a:latin typeface="Cambria Bold" charset="0"/>
          <a:ea typeface="ヒラギノ明朝 ProN W6" charset="-128"/>
          <a:sym typeface="Cambria Bold" charset="0"/>
        </a:defRPr>
      </a:lvl6pPr>
      <a:lvl7pPr marL="642585" algn="ctr" rtl="0" fontAlgn="base">
        <a:spcBef>
          <a:spcPct val="0"/>
        </a:spcBef>
        <a:spcAft>
          <a:spcPct val="0"/>
        </a:spcAft>
        <a:defRPr sz="4500">
          <a:solidFill>
            <a:srgbClr val="FFFFFF"/>
          </a:solidFill>
          <a:latin typeface="Cambria Bold" charset="0"/>
          <a:ea typeface="ヒラギノ明朝 ProN W6" charset="-128"/>
          <a:sym typeface="Cambria Bold" charset="0"/>
        </a:defRPr>
      </a:lvl7pPr>
      <a:lvl8pPr marL="963876" algn="ctr" rtl="0" fontAlgn="base">
        <a:spcBef>
          <a:spcPct val="0"/>
        </a:spcBef>
        <a:spcAft>
          <a:spcPct val="0"/>
        </a:spcAft>
        <a:defRPr sz="4500">
          <a:solidFill>
            <a:srgbClr val="FFFFFF"/>
          </a:solidFill>
          <a:latin typeface="Cambria Bold" charset="0"/>
          <a:ea typeface="ヒラギノ明朝 ProN W6" charset="-128"/>
          <a:sym typeface="Cambria Bold" charset="0"/>
        </a:defRPr>
      </a:lvl8pPr>
      <a:lvl9pPr marL="1285171" algn="ctr" rtl="0" fontAlgn="base">
        <a:spcBef>
          <a:spcPct val="0"/>
        </a:spcBef>
        <a:spcAft>
          <a:spcPct val="0"/>
        </a:spcAft>
        <a:defRPr sz="4500">
          <a:solidFill>
            <a:srgbClr val="FFFFFF"/>
          </a:solidFill>
          <a:latin typeface="Cambria Bold" charset="0"/>
          <a:ea typeface="ヒラギノ明朝 ProN W6" charset="-128"/>
          <a:sym typeface="Cambria Bold" charset="0"/>
        </a:defRPr>
      </a:lvl9pPr>
    </p:titleStyle>
    <p:bodyStyle>
      <a:lvl1pPr marL="589038" indent="-401614" algn="l" rtl="0" fontAlgn="base">
        <a:spcBef>
          <a:spcPts val="1687"/>
        </a:spcBef>
        <a:spcAft>
          <a:spcPct val="0"/>
        </a:spcAft>
        <a:buSzPct val="93000"/>
        <a:buChar char="•"/>
        <a:defRPr sz="3000">
          <a:solidFill>
            <a:srgbClr val="001F67"/>
          </a:solidFill>
          <a:latin typeface="+mn-lt"/>
          <a:ea typeface="+mn-ea"/>
          <a:cs typeface="+mn-cs"/>
          <a:sym typeface="Cambria" charset="0"/>
        </a:defRPr>
      </a:lvl1pPr>
      <a:lvl2pPr marL="901406" indent="-401614" algn="l" rtl="0" fontAlgn="base">
        <a:spcBef>
          <a:spcPts val="1687"/>
        </a:spcBef>
        <a:spcAft>
          <a:spcPct val="0"/>
        </a:spcAft>
        <a:buSzPct val="93000"/>
        <a:buChar char="•"/>
        <a:defRPr sz="3000">
          <a:solidFill>
            <a:srgbClr val="001F67"/>
          </a:solidFill>
          <a:latin typeface="+mn-lt"/>
          <a:ea typeface="+mn-ea"/>
          <a:sym typeface="Cambria" charset="0"/>
        </a:defRPr>
      </a:lvl2pPr>
      <a:lvl3pPr marL="1213774" indent="-401614" algn="l" rtl="0" fontAlgn="base">
        <a:spcBef>
          <a:spcPts val="1687"/>
        </a:spcBef>
        <a:spcAft>
          <a:spcPct val="0"/>
        </a:spcAft>
        <a:buSzPct val="93000"/>
        <a:buChar char="•"/>
        <a:defRPr sz="3000">
          <a:solidFill>
            <a:srgbClr val="001F67"/>
          </a:solidFill>
          <a:latin typeface="+mn-lt"/>
          <a:ea typeface="+mn-ea"/>
          <a:sym typeface="Cambria" charset="0"/>
        </a:defRPr>
      </a:lvl3pPr>
      <a:lvl4pPr marL="1526142" indent="-401614" algn="l" rtl="0" fontAlgn="base">
        <a:spcBef>
          <a:spcPts val="1687"/>
        </a:spcBef>
        <a:spcAft>
          <a:spcPct val="0"/>
        </a:spcAft>
        <a:buSzPct val="93000"/>
        <a:buChar char="•"/>
        <a:defRPr sz="3000">
          <a:solidFill>
            <a:srgbClr val="001F67"/>
          </a:solidFill>
          <a:latin typeface="+mn-lt"/>
          <a:ea typeface="+mn-ea"/>
          <a:sym typeface="Cambria" charset="0"/>
        </a:defRPr>
      </a:lvl4pPr>
      <a:lvl5pPr marL="1838510" indent="-401614" algn="l" rtl="0" fontAlgn="base">
        <a:spcBef>
          <a:spcPts val="1687"/>
        </a:spcBef>
        <a:spcAft>
          <a:spcPct val="0"/>
        </a:spcAft>
        <a:buSzPct val="93000"/>
        <a:buChar char="•"/>
        <a:defRPr sz="3000">
          <a:solidFill>
            <a:srgbClr val="001F67"/>
          </a:solidFill>
          <a:latin typeface="+mn-lt"/>
          <a:ea typeface="+mn-ea"/>
          <a:sym typeface="Cambria" charset="0"/>
        </a:defRPr>
      </a:lvl5pPr>
      <a:lvl6pPr marL="2159800" indent="-401614" algn="l" rtl="0" fontAlgn="base">
        <a:spcBef>
          <a:spcPts val="1687"/>
        </a:spcBef>
        <a:spcAft>
          <a:spcPct val="0"/>
        </a:spcAft>
        <a:buSzPct val="93000"/>
        <a:buChar char="•"/>
        <a:defRPr sz="3000">
          <a:solidFill>
            <a:srgbClr val="001F67"/>
          </a:solidFill>
          <a:latin typeface="+mn-lt"/>
          <a:ea typeface="+mn-ea"/>
          <a:sym typeface="Cambria" charset="0"/>
        </a:defRPr>
      </a:lvl6pPr>
      <a:lvl7pPr marL="2481095" indent="-401614" algn="l" rtl="0" fontAlgn="base">
        <a:spcBef>
          <a:spcPts val="1687"/>
        </a:spcBef>
        <a:spcAft>
          <a:spcPct val="0"/>
        </a:spcAft>
        <a:buSzPct val="93000"/>
        <a:buChar char="•"/>
        <a:defRPr sz="3000">
          <a:solidFill>
            <a:srgbClr val="001F67"/>
          </a:solidFill>
          <a:latin typeface="+mn-lt"/>
          <a:ea typeface="+mn-ea"/>
          <a:sym typeface="Cambria" charset="0"/>
        </a:defRPr>
      </a:lvl7pPr>
      <a:lvl8pPr marL="2802386" indent="-401614" algn="l" rtl="0" fontAlgn="base">
        <a:spcBef>
          <a:spcPts val="1687"/>
        </a:spcBef>
        <a:spcAft>
          <a:spcPct val="0"/>
        </a:spcAft>
        <a:buSzPct val="93000"/>
        <a:buChar char="•"/>
        <a:defRPr sz="3000">
          <a:solidFill>
            <a:srgbClr val="001F67"/>
          </a:solidFill>
          <a:latin typeface="+mn-lt"/>
          <a:ea typeface="+mn-ea"/>
          <a:sym typeface="Cambria" charset="0"/>
        </a:defRPr>
      </a:lvl8pPr>
      <a:lvl9pPr marL="3123680" indent="-401614" algn="l" rtl="0" fontAlgn="base">
        <a:spcBef>
          <a:spcPts val="1687"/>
        </a:spcBef>
        <a:spcAft>
          <a:spcPct val="0"/>
        </a:spcAft>
        <a:buSzPct val="93000"/>
        <a:buChar char="•"/>
        <a:defRPr sz="3000">
          <a:solidFill>
            <a:srgbClr val="001F67"/>
          </a:solidFill>
          <a:latin typeface="+mn-lt"/>
          <a:ea typeface="+mn-ea"/>
          <a:sym typeface="Cambria" charset="0"/>
        </a:defRPr>
      </a:lvl9pPr>
    </p:bodyStyle>
    <p:otherStyle>
      <a:defPPr>
        <a:defRPr lang="en-US"/>
      </a:defPPr>
      <a:lvl1pPr marL="0" algn="l" defTabSz="642585" rtl="0" eaLnBrk="1" latinLnBrk="0" hangingPunct="1">
        <a:defRPr sz="1300" kern="1200">
          <a:solidFill>
            <a:schemeClr val="tx1"/>
          </a:solidFill>
          <a:latin typeface="+mn-lt"/>
          <a:ea typeface="+mn-ea"/>
          <a:cs typeface="+mn-cs"/>
        </a:defRPr>
      </a:lvl1pPr>
      <a:lvl2pPr marL="321291" algn="l" defTabSz="642585" rtl="0" eaLnBrk="1" latinLnBrk="0" hangingPunct="1">
        <a:defRPr sz="1300" kern="1200">
          <a:solidFill>
            <a:schemeClr val="tx1"/>
          </a:solidFill>
          <a:latin typeface="+mn-lt"/>
          <a:ea typeface="+mn-ea"/>
          <a:cs typeface="+mn-cs"/>
        </a:defRPr>
      </a:lvl2pPr>
      <a:lvl3pPr marL="642585" algn="l" defTabSz="642585" rtl="0" eaLnBrk="1" latinLnBrk="0" hangingPunct="1">
        <a:defRPr sz="1300" kern="1200">
          <a:solidFill>
            <a:schemeClr val="tx1"/>
          </a:solidFill>
          <a:latin typeface="+mn-lt"/>
          <a:ea typeface="+mn-ea"/>
          <a:cs typeface="+mn-cs"/>
        </a:defRPr>
      </a:lvl3pPr>
      <a:lvl4pPr marL="963876" algn="l" defTabSz="642585" rtl="0" eaLnBrk="1" latinLnBrk="0" hangingPunct="1">
        <a:defRPr sz="1300" kern="1200">
          <a:solidFill>
            <a:schemeClr val="tx1"/>
          </a:solidFill>
          <a:latin typeface="+mn-lt"/>
          <a:ea typeface="+mn-ea"/>
          <a:cs typeface="+mn-cs"/>
        </a:defRPr>
      </a:lvl4pPr>
      <a:lvl5pPr marL="1285171" algn="l" defTabSz="642585" rtl="0" eaLnBrk="1" latinLnBrk="0" hangingPunct="1">
        <a:defRPr sz="1300" kern="1200">
          <a:solidFill>
            <a:schemeClr val="tx1"/>
          </a:solidFill>
          <a:latin typeface="+mn-lt"/>
          <a:ea typeface="+mn-ea"/>
          <a:cs typeface="+mn-cs"/>
        </a:defRPr>
      </a:lvl5pPr>
      <a:lvl6pPr marL="1606464" algn="l" defTabSz="642585" rtl="0" eaLnBrk="1" latinLnBrk="0" hangingPunct="1">
        <a:defRPr sz="1300" kern="1200">
          <a:solidFill>
            <a:schemeClr val="tx1"/>
          </a:solidFill>
          <a:latin typeface="+mn-lt"/>
          <a:ea typeface="+mn-ea"/>
          <a:cs typeface="+mn-cs"/>
        </a:defRPr>
      </a:lvl6pPr>
      <a:lvl7pPr marL="1927756" algn="l" defTabSz="642585" rtl="0" eaLnBrk="1" latinLnBrk="0" hangingPunct="1">
        <a:defRPr sz="1300" kern="1200">
          <a:solidFill>
            <a:schemeClr val="tx1"/>
          </a:solidFill>
          <a:latin typeface="+mn-lt"/>
          <a:ea typeface="+mn-ea"/>
          <a:cs typeface="+mn-cs"/>
        </a:defRPr>
      </a:lvl7pPr>
      <a:lvl8pPr marL="2249051" algn="l" defTabSz="642585" rtl="0" eaLnBrk="1" latinLnBrk="0" hangingPunct="1">
        <a:defRPr sz="1300" kern="1200">
          <a:solidFill>
            <a:schemeClr val="tx1"/>
          </a:solidFill>
          <a:latin typeface="+mn-lt"/>
          <a:ea typeface="+mn-ea"/>
          <a:cs typeface="+mn-cs"/>
        </a:defRPr>
      </a:lvl8pPr>
      <a:lvl9pPr marL="2570344" algn="l" defTabSz="642585" rtl="0" eaLnBrk="1" latinLnBrk="0" hangingPunct="1">
        <a:defRPr sz="13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p:cNvSpPr>
          <p:nvPr/>
        </p:nvSpPr>
        <p:spPr bwMode="auto">
          <a:xfrm>
            <a:off x="8930" y="8930"/>
            <a:ext cx="9135070" cy="6849070"/>
          </a:xfrm>
          <a:prstGeom prst="rect">
            <a:avLst/>
          </a:prstGeom>
          <a:gradFill rotWithShape="0">
            <a:gsLst>
              <a:gs pos="0">
                <a:srgbClr val="BECAF0"/>
              </a:gs>
              <a:gs pos="100000">
                <a:srgbClr val="FFFFFF"/>
              </a:gs>
            </a:gsLst>
            <a:lin ang="5400000" scaled="1"/>
          </a:gradFill>
          <a:ln w="25400" cap="flat">
            <a:solidFill>
              <a:schemeClr val="tx1"/>
            </a:solidFill>
            <a:prstDash val="solid"/>
            <a:miter lim="800000"/>
            <a:headEnd type="none" w="med" len="med"/>
            <a:tailEnd type="none" w="med" len="med"/>
          </a:ln>
        </p:spPr>
        <p:txBody>
          <a:bodyPr lIns="0" tIns="0" rIns="0" bIns="0"/>
          <a:lstStyle/>
          <a:p>
            <a:pPr algn="ctr" defTabSz="914024"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4" name="Rectangle 2"/>
          <p:cNvSpPr>
            <a:spLocks noGrp="1" noChangeArrowheads="1"/>
          </p:cNvSpPr>
          <p:nvPr>
            <p:ph type="body" idx="1"/>
          </p:nvPr>
        </p:nvSpPr>
        <p:spPr bwMode="auto">
          <a:xfrm>
            <a:off x="892977" y="1946680"/>
            <a:ext cx="7358063"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01" tIns="35701" rIns="35701" bIns="35701" numCol="1" anchor="ctr" anchorCtr="0" compatLnSpc="1">
            <a:prstTxWarp prst="textNoShape">
              <a:avLst/>
            </a:prstTxWarp>
          </a:bodyPr>
          <a:lstStyle/>
          <a:p>
            <a:pPr lvl="0"/>
            <a:r>
              <a:rPr lang="en-US" altLang="en-US" smtClean="0">
                <a:sym typeface="Cambria" charset="0"/>
              </a:rPr>
              <a:t>Click to edit Master text styles</a:t>
            </a:r>
          </a:p>
          <a:p>
            <a:pPr lvl="1"/>
            <a:r>
              <a:rPr lang="en-US" altLang="en-US" smtClean="0">
                <a:sym typeface="Cambria" charset="0"/>
              </a:rPr>
              <a:t>Second level</a:t>
            </a:r>
          </a:p>
          <a:p>
            <a:pPr lvl="2"/>
            <a:r>
              <a:rPr lang="en-US" altLang="en-US" smtClean="0">
                <a:sym typeface="Cambria" charset="0"/>
              </a:rPr>
              <a:t>Third level</a:t>
            </a:r>
          </a:p>
          <a:p>
            <a:pPr lvl="3"/>
            <a:r>
              <a:rPr lang="en-US" altLang="en-US" smtClean="0">
                <a:sym typeface="Cambria" charset="0"/>
              </a:rPr>
              <a:t>Fourth level</a:t>
            </a:r>
          </a:p>
          <a:p>
            <a:pPr lvl="4"/>
            <a:r>
              <a:rPr lang="en-US" altLang="en-US" smtClean="0">
                <a:sym typeface="Cambria" charset="0"/>
              </a:rPr>
              <a:t>Fifth level</a:t>
            </a:r>
          </a:p>
        </p:txBody>
      </p:sp>
      <p:sp>
        <p:nvSpPr>
          <p:cNvPr id="3075" name="Rectangle 3"/>
          <p:cNvSpPr>
            <a:spLocks/>
          </p:cNvSpPr>
          <p:nvPr/>
        </p:nvSpPr>
        <p:spPr bwMode="auto">
          <a:xfrm>
            <a:off x="8930" y="6420453"/>
            <a:ext cx="9135070" cy="500063"/>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defTabSz="914024"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6" name="Rectangle 4"/>
          <p:cNvSpPr>
            <a:spLocks/>
          </p:cNvSpPr>
          <p:nvPr/>
        </p:nvSpPr>
        <p:spPr bwMode="auto">
          <a:xfrm>
            <a:off x="-473273" y="26797"/>
            <a:ext cx="9688711" cy="1160859"/>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defTabSz="914024"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7" name="Rectangle 5"/>
          <p:cNvSpPr>
            <a:spLocks noGrp="1" noChangeArrowheads="1"/>
          </p:cNvSpPr>
          <p:nvPr>
            <p:ph type="title"/>
          </p:nvPr>
        </p:nvSpPr>
        <p:spPr bwMode="auto">
          <a:xfrm>
            <a:off x="901906" y="-250031"/>
            <a:ext cx="7358063"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01" tIns="35701" rIns="35701" bIns="35701" numCol="1" anchor="ctr" anchorCtr="0" compatLnSpc="1">
            <a:prstTxWarp prst="textNoShape">
              <a:avLst/>
            </a:prstTxWarp>
          </a:bodyPr>
          <a:lstStyle/>
          <a:p>
            <a:pPr lvl="0"/>
            <a:r>
              <a:rPr lang="en-US" altLang="en-US" smtClean="0">
                <a:sym typeface="Cambria Bold" charset="0"/>
              </a:rPr>
              <a:t>Click to edit Master title style</a:t>
            </a:r>
          </a:p>
        </p:txBody>
      </p:sp>
      <p:sp>
        <p:nvSpPr>
          <p:cNvPr id="3078" name="Rectangle 6"/>
          <p:cNvSpPr>
            <a:spLocks/>
          </p:cNvSpPr>
          <p:nvPr/>
        </p:nvSpPr>
        <p:spPr bwMode="auto">
          <a:xfrm>
            <a:off x="7881566" y="6573678"/>
            <a:ext cx="907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defTabSz="914024" fontAlgn="base">
              <a:lnSpc>
                <a:spcPct val="120000"/>
              </a:lnSpc>
              <a:spcBef>
                <a:spcPct val="0"/>
              </a:spcBef>
              <a:spcAft>
                <a:spcPct val="0"/>
              </a:spcAft>
            </a:pPr>
            <a:r>
              <a:rPr lang="en-US" altLang="en-US" sz="1000">
                <a:solidFill>
                  <a:srgbClr val="FFFFFF"/>
                </a:solidFill>
                <a:latin typeface="Cambria Bold Italic" charset="0"/>
                <a:ea typeface="Cambria Bold Italic" charset="0"/>
                <a:cs typeface="Cambria Bold Italic" charset="0"/>
                <a:sym typeface="Cambria Bold Italic" charset="0"/>
              </a:rPr>
              <a:t>©Blue Courage </a:t>
            </a:r>
          </a:p>
        </p:txBody>
      </p:sp>
      <p:pic>
        <p:nvPicPr>
          <p:cNvPr id="3079"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876" y="5970612"/>
            <a:ext cx="884039" cy="82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97268655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fontAlgn="base">
        <a:spcBef>
          <a:spcPct val="0"/>
        </a:spcBef>
        <a:spcAft>
          <a:spcPct val="0"/>
        </a:spcAft>
        <a:defRPr sz="4500">
          <a:solidFill>
            <a:srgbClr val="FFFFFF"/>
          </a:solidFill>
          <a:latin typeface="+mj-lt"/>
          <a:ea typeface="+mj-ea"/>
          <a:cs typeface="+mj-cs"/>
          <a:sym typeface="Cambria Bold" charset="0"/>
        </a:defRPr>
      </a:lvl1pPr>
      <a:lvl2pPr algn="ctr" rtl="0" fontAlgn="base">
        <a:spcBef>
          <a:spcPct val="0"/>
        </a:spcBef>
        <a:spcAft>
          <a:spcPct val="0"/>
        </a:spcAft>
        <a:defRPr sz="4500">
          <a:solidFill>
            <a:srgbClr val="FFFFFF"/>
          </a:solidFill>
          <a:latin typeface="Cambria Bold" charset="0"/>
          <a:ea typeface="ヒラギノ明朝 ProN W6" charset="-128"/>
          <a:sym typeface="Cambria Bold" charset="0"/>
        </a:defRPr>
      </a:lvl2pPr>
      <a:lvl3pPr algn="ctr" rtl="0" fontAlgn="base">
        <a:spcBef>
          <a:spcPct val="0"/>
        </a:spcBef>
        <a:spcAft>
          <a:spcPct val="0"/>
        </a:spcAft>
        <a:defRPr sz="4500">
          <a:solidFill>
            <a:srgbClr val="FFFFFF"/>
          </a:solidFill>
          <a:latin typeface="Cambria Bold" charset="0"/>
          <a:ea typeface="ヒラギノ明朝 ProN W6" charset="-128"/>
          <a:sym typeface="Cambria Bold" charset="0"/>
        </a:defRPr>
      </a:lvl3pPr>
      <a:lvl4pPr algn="ctr" rtl="0" fontAlgn="base">
        <a:spcBef>
          <a:spcPct val="0"/>
        </a:spcBef>
        <a:spcAft>
          <a:spcPct val="0"/>
        </a:spcAft>
        <a:defRPr sz="4500">
          <a:solidFill>
            <a:srgbClr val="FFFFFF"/>
          </a:solidFill>
          <a:latin typeface="Cambria Bold" charset="0"/>
          <a:ea typeface="ヒラギノ明朝 ProN W6" charset="-128"/>
          <a:sym typeface="Cambria Bold" charset="0"/>
        </a:defRPr>
      </a:lvl4pPr>
      <a:lvl5pPr algn="ctr" rtl="0" fontAlgn="base">
        <a:spcBef>
          <a:spcPct val="0"/>
        </a:spcBef>
        <a:spcAft>
          <a:spcPct val="0"/>
        </a:spcAft>
        <a:defRPr sz="4500">
          <a:solidFill>
            <a:srgbClr val="FFFFFF"/>
          </a:solidFill>
          <a:latin typeface="Cambria Bold" charset="0"/>
          <a:ea typeface="ヒラギノ明朝 ProN W6" charset="-128"/>
          <a:sym typeface="Cambria Bold" charset="0"/>
        </a:defRPr>
      </a:lvl5pPr>
      <a:lvl6pPr marL="321324" algn="ctr" rtl="0" fontAlgn="base">
        <a:spcBef>
          <a:spcPct val="0"/>
        </a:spcBef>
        <a:spcAft>
          <a:spcPct val="0"/>
        </a:spcAft>
        <a:defRPr sz="4500">
          <a:solidFill>
            <a:srgbClr val="FFFFFF"/>
          </a:solidFill>
          <a:latin typeface="Cambria Bold" charset="0"/>
          <a:ea typeface="ヒラギノ明朝 ProN W6" charset="-128"/>
          <a:sym typeface="Cambria Bold" charset="0"/>
        </a:defRPr>
      </a:lvl6pPr>
      <a:lvl7pPr marL="642651" algn="ctr" rtl="0" fontAlgn="base">
        <a:spcBef>
          <a:spcPct val="0"/>
        </a:spcBef>
        <a:spcAft>
          <a:spcPct val="0"/>
        </a:spcAft>
        <a:defRPr sz="4500">
          <a:solidFill>
            <a:srgbClr val="FFFFFF"/>
          </a:solidFill>
          <a:latin typeface="Cambria Bold" charset="0"/>
          <a:ea typeface="ヒラギノ明朝 ProN W6" charset="-128"/>
          <a:sym typeface="Cambria Bold" charset="0"/>
        </a:defRPr>
      </a:lvl7pPr>
      <a:lvl8pPr marL="963975" algn="ctr" rtl="0" fontAlgn="base">
        <a:spcBef>
          <a:spcPct val="0"/>
        </a:spcBef>
        <a:spcAft>
          <a:spcPct val="0"/>
        </a:spcAft>
        <a:defRPr sz="4500">
          <a:solidFill>
            <a:srgbClr val="FFFFFF"/>
          </a:solidFill>
          <a:latin typeface="Cambria Bold" charset="0"/>
          <a:ea typeface="ヒラギノ明朝 ProN W6" charset="-128"/>
          <a:sym typeface="Cambria Bold" charset="0"/>
        </a:defRPr>
      </a:lvl8pPr>
      <a:lvl9pPr marL="1285302" algn="ctr" rtl="0" fontAlgn="base">
        <a:spcBef>
          <a:spcPct val="0"/>
        </a:spcBef>
        <a:spcAft>
          <a:spcPct val="0"/>
        </a:spcAft>
        <a:defRPr sz="4500">
          <a:solidFill>
            <a:srgbClr val="FFFFFF"/>
          </a:solidFill>
          <a:latin typeface="Cambria Bold" charset="0"/>
          <a:ea typeface="ヒラギノ明朝 ProN W6" charset="-128"/>
          <a:sym typeface="Cambria Bold" charset="0"/>
        </a:defRPr>
      </a:lvl9pPr>
    </p:titleStyle>
    <p:bodyStyle>
      <a:lvl1pPr marL="589098" indent="-401656" algn="l" rtl="0" fontAlgn="base">
        <a:spcBef>
          <a:spcPts val="1687"/>
        </a:spcBef>
        <a:spcAft>
          <a:spcPct val="0"/>
        </a:spcAft>
        <a:buSzPct val="93000"/>
        <a:buChar char="•"/>
        <a:defRPr sz="3000">
          <a:solidFill>
            <a:srgbClr val="001F67"/>
          </a:solidFill>
          <a:latin typeface="+mn-lt"/>
          <a:ea typeface="+mn-ea"/>
          <a:cs typeface="+mn-cs"/>
          <a:sym typeface="Cambria" charset="0"/>
        </a:defRPr>
      </a:lvl1pPr>
      <a:lvl2pPr marL="901498" indent="-401656" algn="l" rtl="0" fontAlgn="base">
        <a:spcBef>
          <a:spcPts val="1687"/>
        </a:spcBef>
        <a:spcAft>
          <a:spcPct val="0"/>
        </a:spcAft>
        <a:buSzPct val="93000"/>
        <a:buChar char="•"/>
        <a:defRPr sz="3000">
          <a:solidFill>
            <a:srgbClr val="001F67"/>
          </a:solidFill>
          <a:latin typeface="+mn-lt"/>
          <a:ea typeface="+mn-ea"/>
          <a:sym typeface="Cambria" charset="0"/>
        </a:defRPr>
      </a:lvl2pPr>
      <a:lvl3pPr marL="1213898" indent="-401656" algn="l" rtl="0" fontAlgn="base">
        <a:spcBef>
          <a:spcPts val="1687"/>
        </a:spcBef>
        <a:spcAft>
          <a:spcPct val="0"/>
        </a:spcAft>
        <a:buSzPct val="93000"/>
        <a:buChar char="•"/>
        <a:defRPr sz="3000">
          <a:solidFill>
            <a:srgbClr val="001F67"/>
          </a:solidFill>
          <a:latin typeface="+mn-lt"/>
          <a:ea typeface="+mn-ea"/>
          <a:sym typeface="Cambria" charset="0"/>
        </a:defRPr>
      </a:lvl3pPr>
      <a:lvl4pPr marL="1526298" indent="-401656" algn="l" rtl="0" fontAlgn="base">
        <a:spcBef>
          <a:spcPts val="1687"/>
        </a:spcBef>
        <a:spcAft>
          <a:spcPct val="0"/>
        </a:spcAft>
        <a:buSzPct val="93000"/>
        <a:buChar char="•"/>
        <a:defRPr sz="3000">
          <a:solidFill>
            <a:srgbClr val="001F67"/>
          </a:solidFill>
          <a:latin typeface="+mn-lt"/>
          <a:ea typeface="+mn-ea"/>
          <a:sym typeface="Cambria" charset="0"/>
        </a:defRPr>
      </a:lvl4pPr>
      <a:lvl5pPr marL="1838698" indent="-401656" algn="l" rtl="0" fontAlgn="base">
        <a:spcBef>
          <a:spcPts val="1687"/>
        </a:spcBef>
        <a:spcAft>
          <a:spcPct val="0"/>
        </a:spcAft>
        <a:buSzPct val="93000"/>
        <a:buChar char="•"/>
        <a:defRPr sz="3000">
          <a:solidFill>
            <a:srgbClr val="001F67"/>
          </a:solidFill>
          <a:latin typeface="+mn-lt"/>
          <a:ea typeface="+mn-ea"/>
          <a:sym typeface="Cambria" charset="0"/>
        </a:defRPr>
      </a:lvl5pPr>
      <a:lvl6pPr marL="2160022" indent="-401656" algn="l" rtl="0" fontAlgn="base">
        <a:spcBef>
          <a:spcPts val="1687"/>
        </a:spcBef>
        <a:spcAft>
          <a:spcPct val="0"/>
        </a:spcAft>
        <a:buSzPct val="93000"/>
        <a:buChar char="•"/>
        <a:defRPr sz="3000">
          <a:solidFill>
            <a:srgbClr val="001F67"/>
          </a:solidFill>
          <a:latin typeface="+mn-lt"/>
          <a:ea typeface="+mn-ea"/>
          <a:sym typeface="Cambria" charset="0"/>
        </a:defRPr>
      </a:lvl6pPr>
      <a:lvl7pPr marL="2481349" indent="-401656" algn="l" rtl="0" fontAlgn="base">
        <a:spcBef>
          <a:spcPts val="1687"/>
        </a:spcBef>
        <a:spcAft>
          <a:spcPct val="0"/>
        </a:spcAft>
        <a:buSzPct val="93000"/>
        <a:buChar char="•"/>
        <a:defRPr sz="3000">
          <a:solidFill>
            <a:srgbClr val="001F67"/>
          </a:solidFill>
          <a:latin typeface="+mn-lt"/>
          <a:ea typeface="+mn-ea"/>
          <a:sym typeface="Cambria" charset="0"/>
        </a:defRPr>
      </a:lvl7pPr>
      <a:lvl8pPr marL="2802673" indent="-401656" algn="l" rtl="0" fontAlgn="base">
        <a:spcBef>
          <a:spcPts val="1687"/>
        </a:spcBef>
        <a:spcAft>
          <a:spcPct val="0"/>
        </a:spcAft>
        <a:buSzPct val="93000"/>
        <a:buChar char="•"/>
        <a:defRPr sz="3000">
          <a:solidFill>
            <a:srgbClr val="001F67"/>
          </a:solidFill>
          <a:latin typeface="+mn-lt"/>
          <a:ea typeface="+mn-ea"/>
          <a:sym typeface="Cambria" charset="0"/>
        </a:defRPr>
      </a:lvl8pPr>
      <a:lvl9pPr marL="3124000" indent="-401656" algn="l" rtl="0" fontAlgn="base">
        <a:spcBef>
          <a:spcPts val="1687"/>
        </a:spcBef>
        <a:spcAft>
          <a:spcPct val="0"/>
        </a:spcAft>
        <a:buSzPct val="93000"/>
        <a:buChar char="•"/>
        <a:defRPr sz="3000">
          <a:solidFill>
            <a:srgbClr val="001F67"/>
          </a:solidFill>
          <a:latin typeface="+mn-lt"/>
          <a:ea typeface="+mn-ea"/>
          <a:sym typeface="Cambria" charset="0"/>
        </a:defRPr>
      </a:lvl9pPr>
    </p:bodyStyle>
    <p:otherStyle>
      <a:defPPr>
        <a:defRPr lang="en-US"/>
      </a:defPPr>
      <a:lvl1pPr marL="0" algn="l" defTabSz="642651" rtl="0" eaLnBrk="1" latinLnBrk="0" hangingPunct="1">
        <a:defRPr sz="1300" kern="1200">
          <a:solidFill>
            <a:schemeClr val="tx1"/>
          </a:solidFill>
          <a:latin typeface="+mn-lt"/>
          <a:ea typeface="+mn-ea"/>
          <a:cs typeface="+mn-cs"/>
        </a:defRPr>
      </a:lvl1pPr>
      <a:lvl2pPr marL="321324" algn="l" defTabSz="642651" rtl="0" eaLnBrk="1" latinLnBrk="0" hangingPunct="1">
        <a:defRPr sz="1300" kern="1200">
          <a:solidFill>
            <a:schemeClr val="tx1"/>
          </a:solidFill>
          <a:latin typeface="+mn-lt"/>
          <a:ea typeface="+mn-ea"/>
          <a:cs typeface="+mn-cs"/>
        </a:defRPr>
      </a:lvl2pPr>
      <a:lvl3pPr marL="642651" algn="l" defTabSz="642651" rtl="0" eaLnBrk="1" latinLnBrk="0" hangingPunct="1">
        <a:defRPr sz="1300" kern="1200">
          <a:solidFill>
            <a:schemeClr val="tx1"/>
          </a:solidFill>
          <a:latin typeface="+mn-lt"/>
          <a:ea typeface="+mn-ea"/>
          <a:cs typeface="+mn-cs"/>
        </a:defRPr>
      </a:lvl3pPr>
      <a:lvl4pPr marL="963975" algn="l" defTabSz="642651" rtl="0" eaLnBrk="1" latinLnBrk="0" hangingPunct="1">
        <a:defRPr sz="1300" kern="1200">
          <a:solidFill>
            <a:schemeClr val="tx1"/>
          </a:solidFill>
          <a:latin typeface="+mn-lt"/>
          <a:ea typeface="+mn-ea"/>
          <a:cs typeface="+mn-cs"/>
        </a:defRPr>
      </a:lvl4pPr>
      <a:lvl5pPr marL="1285302" algn="l" defTabSz="642651" rtl="0" eaLnBrk="1" latinLnBrk="0" hangingPunct="1">
        <a:defRPr sz="1300" kern="1200">
          <a:solidFill>
            <a:schemeClr val="tx1"/>
          </a:solidFill>
          <a:latin typeface="+mn-lt"/>
          <a:ea typeface="+mn-ea"/>
          <a:cs typeface="+mn-cs"/>
        </a:defRPr>
      </a:lvl5pPr>
      <a:lvl6pPr marL="1606628" algn="l" defTabSz="642651" rtl="0" eaLnBrk="1" latinLnBrk="0" hangingPunct="1">
        <a:defRPr sz="1300" kern="1200">
          <a:solidFill>
            <a:schemeClr val="tx1"/>
          </a:solidFill>
          <a:latin typeface="+mn-lt"/>
          <a:ea typeface="+mn-ea"/>
          <a:cs typeface="+mn-cs"/>
        </a:defRPr>
      </a:lvl6pPr>
      <a:lvl7pPr marL="1927954" algn="l" defTabSz="642651" rtl="0" eaLnBrk="1" latinLnBrk="0" hangingPunct="1">
        <a:defRPr sz="1300" kern="1200">
          <a:solidFill>
            <a:schemeClr val="tx1"/>
          </a:solidFill>
          <a:latin typeface="+mn-lt"/>
          <a:ea typeface="+mn-ea"/>
          <a:cs typeface="+mn-cs"/>
        </a:defRPr>
      </a:lvl7pPr>
      <a:lvl8pPr marL="2249281" algn="l" defTabSz="642651" rtl="0" eaLnBrk="1" latinLnBrk="0" hangingPunct="1">
        <a:defRPr sz="1300" kern="1200">
          <a:solidFill>
            <a:schemeClr val="tx1"/>
          </a:solidFill>
          <a:latin typeface="+mn-lt"/>
          <a:ea typeface="+mn-ea"/>
          <a:cs typeface="+mn-cs"/>
        </a:defRPr>
      </a:lvl8pPr>
      <a:lvl9pPr marL="2570607" algn="l" defTabSz="642651" rtl="0" eaLnBrk="1" latinLnBrk="0" hangingPunct="1">
        <a:defRPr sz="13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p:cNvSpPr>
          <p:nvPr/>
        </p:nvSpPr>
        <p:spPr bwMode="auto">
          <a:xfrm>
            <a:off x="8930" y="8930"/>
            <a:ext cx="9135070" cy="6849070"/>
          </a:xfrm>
          <a:prstGeom prst="rect">
            <a:avLst/>
          </a:prstGeom>
          <a:gradFill rotWithShape="0">
            <a:gsLst>
              <a:gs pos="0">
                <a:srgbClr val="BECAF0"/>
              </a:gs>
              <a:gs pos="100000">
                <a:srgbClr val="FFFFFF"/>
              </a:gs>
            </a:gsLst>
            <a:lin ang="5400000" scaled="1"/>
          </a:gradFill>
          <a:ln w="25400" cap="flat">
            <a:solidFill>
              <a:schemeClr val="tx1"/>
            </a:solidFill>
            <a:prstDash val="solid"/>
            <a:miter lim="800000"/>
            <a:headEnd type="none" w="med" len="med"/>
            <a:tailEnd type="none" w="med" len="med"/>
          </a:ln>
        </p:spPr>
        <p:txBody>
          <a:bodyPr lIns="0" tIns="0" rIns="0" bIns="0"/>
          <a:lstStyle/>
          <a:p>
            <a:pPr algn="ctr" defTabSz="914165"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4" name="Rectangle 2"/>
          <p:cNvSpPr>
            <a:spLocks noGrp="1" noChangeArrowheads="1"/>
          </p:cNvSpPr>
          <p:nvPr>
            <p:ph type="body" idx="1"/>
          </p:nvPr>
        </p:nvSpPr>
        <p:spPr bwMode="auto">
          <a:xfrm>
            <a:off x="892974" y="1946677"/>
            <a:ext cx="7358063"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07" tIns="35707" rIns="35707" bIns="35707" numCol="1" anchor="ctr" anchorCtr="0" compatLnSpc="1">
            <a:prstTxWarp prst="textNoShape">
              <a:avLst/>
            </a:prstTxWarp>
          </a:bodyPr>
          <a:lstStyle/>
          <a:p>
            <a:pPr lvl="0"/>
            <a:r>
              <a:rPr lang="en-US" altLang="en-US" smtClean="0">
                <a:sym typeface="Cambria" charset="0"/>
              </a:rPr>
              <a:t>Click to edit Master text styles</a:t>
            </a:r>
          </a:p>
          <a:p>
            <a:pPr lvl="1"/>
            <a:r>
              <a:rPr lang="en-US" altLang="en-US" smtClean="0">
                <a:sym typeface="Cambria" charset="0"/>
              </a:rPr>
              <a:t>Second level</a:t>
            </a:r>
          </a:p>
          <a:p>
            <a:pPr lvl="2"/>
            <a:r>
              <a:rPr lang="en-US" altLang="en-US" smtClean="0">
                <a:sym typeface="Cambria" charset="0"/>
              </a:rPr>
              <a:t>Third level</a:t>
            </a:r>
          </a:p>
          <a:p>
            <a:pPr lvl="3"/>
            <a:r>
              <a:rPr lang="en-US" altLang="en-US" smtClean="0">
                <a:sym typeface="Cambria" charset="0"/>
              </a:rPr>
              <a:t>Fourth level</a:t>
            </a:r>
          </a:p>
          <a:p>
            <a:pPr lvl="4"/>
            <a:r>
              <a:rPr lang="en-US" altLang="en-US" smtClean="0">
                <a:sym typeface="Cambria" charset="0"/>
              </a:rPr>
              <a:t>Fifth level</a:t>
            </a:r>
          </a:p>
        </p:txBody>
      </p:sp>
      <p:sp>
        <p:nvSpPr>
          <p:cNvPr id="3075" name="Rectangle 3"/>
          <p:cNvSpPr>
            <a:spLocks/>
          </p:cNvSpPr>
          <p:nvPr/>
        </p:nvSpPr>
        <p:spPr bwMode="auto">
          <a:xfrm>
            <a:off x="8930" y="6420450"/>
            <a:ext cx="9135070" cy="500063"/>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defTabSz="914165"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6" name="Rectangle 4"/>
          <p:cNvSpPr>
            <a:spLocks/>
          </p:cNvSpPr>
          <p:nvPr/>
        </p:nvSpPr>
        <p:spPr bwMode="auto">
          <a:xfrm>
            <a:off x="-473273" y="26794"/>
            <a:ext cx="9688711" cy="1160859"/>
          </a:xfrm>
          <a:prstGeom prst="rect">
            <a:avLst/>
          </a:prstGeom>
          <a:solidFill>
            <a:schemeClr val="accent1"/>
          </a:solidFill>
          <a:ln w="25400" cap="flat">
            <a:solidFill>
              <a:schemeClr val="tx1"/>
            </a:solidFill>
            <a:prstDash val="solid"/>
            <a:miter lim="800000"/>
            <a:headEnd type="none" w="med" len="med"/>
            <a:tailEnd type="none" w="med" len="med"/>
          </a:ln>
        </p:spPr>
        <p:txBody>
          <a:bodyPr lIns="0" tIns="0" rIns="0" bIns="0"/>
          <a:lstStyle/>
          <a:p>
            <a:pPr algn="ctr" defTabSz="914165" fontAlgn="base">
              <a:spcBef>
                <a:spcPct val="0"/>
              </a:spcBef>
              <a:spcAft>
                <a:spcPct val="0"/>
              </a:spcAft>
            </a:pPr>
            <a:endParaRPr lang="en-US" sz="3000">
              <a:solidFill>
                <a:srgbClr val="000000"/>
              </a:solidFill>
              <a:latin typeface="Gill Sans" charset="0"/>
              <a:ea typeface="ヒラギノ角ゴ ProN W3" charset="-128"/>
              <a:sym typeface="Gill Sans" charset="0"/>
            </a:endParaRPr>
          </a:p>
        </p:txBody>
      </p:sp>
      <p:sp>
        <p:nvSpPr>
          <p:cNvPr id="3077" name="Rectangle 5"/>
          <p:cNvSpPr>
            <a:spLocks noGrp="1" noChangeArrowheads="1"/>
          </p:cNvSpPr>
          <p:nvPr>
            <p:ph type="title"/>
          </p:nvPr>
        </p:nvSpPr>
        <p:spPr bwMode="auto">
          <a:xfrm>
            <a:off x="901903" y="-250031"/>
            <a:ext cx="7358063"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5707" tIns="35707" rIns="35707" bIns="35707" numCol="1" anchor="ctr" anchorCtr="0" compatLnSpc="1">
            <a:prstTxWarp prst="textNoShape">
              <a:avLst/>
            </a:prstTxWarp>
          </a:bodyPr>
          <a:lstStyle/>
          <a:p>
            <a:pPr lvl="0"/>
            <a:r>
              <a:rPr lang="en-US" altLang="en-US" smtClean="0">
                <a:sym typeface="Cambria Bold" charset="0"/>
              </a:rPr>
              <a:t>Click to edit Master title style</a:t>
            </a:r>
          </a:p>
        </p:txBody>
      </p:sp>
      <p:sp>
        <p:nvSpPr>
          <p:cNvPr id="3078" name="Rectangle 6"/>
          <p:cNvSpPr>
            <a:spLocks/>
          </p:cNvSpPr>
          <p:nvPr/>
        </p:nvSpPr>
        <p:spPr bwMode="auto">
          <a:xfrm>
            <a:off x="7881566" y="6573678"/>
            <a:ext cx="9073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defTabSz="914165" fontAlgn="base">
              <a:lnSpc>
                <a:spcPct val="120000"/>
              </a:lnSpc>
              <a:spcBef>
                <a:spcPct val="0"/>
              </a:spcBef>
              <a:spcAft>
                <a:spcPct val="0"/>
              </a:spcAft>
            </a:pPr>
            <a:r>
              <a:rPr lang="en-US" altLang="en-US" sz="1000">
                <a:solidFill>
                  <a:srgbClr val="FFFFFF"/>
                </a:solidFill>
                <a:latin typeface="Cambria Bold Italic" charset="0"/>
                <a:ea typeface="Cambria Bold Italic" charset="0"/>
                <a:cs typeface="Cambria Bold Italic" charset="0"/>
                <a:sym typeface="Cambria Bold Italic" charset="0"/>
              </a:rPr>
              <a:t>©Blue Courage </a:t>
            </a:r>
          </a:p>
        </p:txBody>
      </p:sp>
      <p:pic>
        <p:nvPicPr>
          <p:cNvPr id="3079"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2876" y="5970612"/>
            <a:ext cx="884039" cy="82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387775607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txStyles>
    <p:titleStyle>
      <a:lvl1pPr algn="ctr" rtl="0" fontAlgn="base">
        <a:spcBef>
          <a:spcPct val="0"/>
        </a:spcBef>
        <a:spcAft>
          <a:spcPct val="0"/>
        </a:spcAft>
        <a:defRPr sz="4500">
          <a:solidFill>
            <a:srgbClr val="FFFFFF"/>
          </a:solidFill>
          <a:latin typeface="+mj-lt"/>
          <a:ea typeface="+mj-ea"/>
          <a:cs typeface="+mj-cs"/>
          <a:sym typeface="Cambria Bold" charset="0"/>
        </a:defRPr>
      </a:lvl1pPr>
      <a:lvl2pPr algn="ctr" rtl="0" fontAlgn="base">
        <a:spcBef>
          <a:spcPct val="0"/>
        </a:spcBef>
        <a:spcAft>
          <a:spcPct val="0"/>
        </a:spcAft>
        <a:defRPr sz="4500">
          <a:solidFill>
            <a:srgbClr val="FFFFFF"/>
          </a:solidFill>
          <a:latin typeface="Cambria Bold" charset="0"/>
          <a:ea typeface="ヒラギノ明朝 ProN W6" charset="-128"/>
          <a:sym typeface="Cambria Bold" charset="0"/>
        </a:defRPr>
      </a:lvl2pPr>
      <a:lvl3pPr algn="ctr" rtl="0" fontAlgn="base">
        <a:spcBef>
          <a:spcPct val="0"/>
        </a:spcBef>
        <a:spcAft>
          <a:spcPct val="0"/>
        </a:spcAft>
        <a:defRPr sz="4500">
          <a:solidFill>
            <a:srgbClr val="FFFFFF"/>
          </a:solidFill>
          <a:latin typeface="Cambria Bold" charset="0"/>
          <a:ea typeface="ヒラギノ明朝 ProN W6" charset="-128"/>
          <a:sym typeface="Cambria Bold" charset="0"/>
        </a:defRPr>
      </a:lvl3pPr>
      <a:lvl4pPr algn="ctr" rtl="0" fontAlgn="base">
        <a:spcBef>
          <a:spcPct val="0"/>
        </a:spcBef>
        <a:spcAft>
          <a:spcPct val="0"/>
        </a:spcAft>
        <a:defRPr sz="4500">
          <a:solidFill>
            <a:srgbClr val="FFFFFF"/>
          </a:solidFill>
          <a:latin typeface="Cambria Bold" charset="0"/>
          <a:ea typeface="ヒラギノ明朝 ProN W6" charset="-128"/>
          <a:sym typeface="Cambria Bold" charset="0"/>
        </a:defRPr>
      </a:lvl4pPr>
      <a:lvl5pPr algn="ctr" rtl="0" fontAlgn="base">
        <a:spcBef>
          <a:spcPct val="0"/>
        </a:spcBef>
        <a:spcAft>
          <a:spcPct val="0"/>
        </a:spcAft>
        <a:defRPr sz="4500">
          <a:solidFill>
            <a:srgbClr val="FFFFFF"/>
          </a:solidFill>
          <a:latin typeface="Cambria Bold" charset="0"/>
          <a:ea typeface="ヒラギノ明朝 ProN W6" charset="-128"/>
          <a:sym typeface="Cambria Bold" charset="0"/>
        </a:defRPr>
      </a:lvl5pPr>
      <a:lvl6pPr marL="321374" algn="ctr" rtl="0" fontAlgn="base">
        <a:spcBef>
          <a:spcPct val="0"/>
        </a:spcBef>
        <a:spcAft>
          <a:spcPct val="0"/>
        </a:spcAft>
        <a:defRPr sz="4500">
          <a:solidFill>
            <a:srgbClr val="FFFFFF"/>
          </a:solidFill>
          <a:latin typeface="Cambria Bold" charset="0"/>
          <a:ea typeface="ヒラギノ明朝 ProN W6" charset="-128"/>
          <a:sym typeface="Cambria Bold" charset="0"/>
        </a:defRPr>
      </a:lvl6pPr>
      <a:lvl7pPr marL="642750" algn="ctr" rtl="0" fontAlgn="base">
        <a:spcBef>
          <a:spcPct val="0"/>
        </a:spcBef>
        <a:spcAft>
          <a:spcPct val="0"/>
        </a:spcAft>
        <a:defRPr sz="4500">
          <a:solidFill>
            <a:srgbClr val="FFFFFF"/>
          </a:solidFill>
          <a:latin typeface="Cambria Bold" charset="0"/>
          <a:ea typeface="ヒラギノ明朝 ProN W6" charset="-128"/>
          <a:sym typeface="Cambria Bold" charset="0"/>
        </a:defRPr>
      </a:lvl7pPr>
      <a:lvl8pPr marL="964124" algn="ctr" rtl="0" fontAlgn="base">
        <a:spcBef>
          <a:spcPct val="0"/>
        </a:spcBef>
        <a:spcAft>
          <a:spcPct val="0"/>
        </a:spcAft>
        <a:defRPr sz="4500">
          <a:solidFill>
            <a:srgbClr val="FFFFFF"/>
          </a:solidFill>
          <a:latin typeface="Cambria Bold" charset="0"/>
          <a:ea typeface="ヒラギノ明朝 ProN W6" charset="-128"/>
          <a:sym typeface="Cambria Bold" charset="0"/>
        </a:defRPr>
      </a:lvl8pPr>
      <a:lvl9pPr marL="1285500" algn="ctr" rtl="0" fontAlgn="base">
        <a:spcBef>
          <a:spcPct val="0"/>
        </a:spcBef>
        <a:spcAft>
          <a:spcPct val="0"/>
        </a:spcAft>
        <a:defRPr sz="4500">
          <a:solidFill>
            <a:srgbClr val="FFFFFF"/>
          </a:solidFill>
          <a:latin typeface="Cambria Bold" charset="0"/>
          <a:ea typeface="ヒラギノ明朝 ProN W6" charset="-128"/>
          <a:sym typeface="Cambria Bold" charset="0"/>
        </a:defRPr>
      </a:lvl9pPr>
    </p:titleStyle>
    <p:bodyStyle>
      <a:lvl1pPr marL="589188" indent="-401718" algn="l" rtl="0" fontAlgn="base">
        <a:spcBef>
          <a:spcPts val="1687"/>
        </a:spcBef>
        <a:spcAft>
          <a:spcPct val="0"/>
        </a:spcAft>
        <a:buSzPct val="93000"/>
        <a:buChar char="•"/>
        <a:defRPr sz="3000">
          <a:solidFill>
            <a:srgbClr val="001F67"/>
          </a:solidFill>
          <a:latin typeface="+mn-lt"/>
          <a:ea typeface="+mn-ea"/>
          <a:cs typeface="+mn-cs"/>
          <a:sym typeface="Cambria" charset="0"/>
        </a:defRPr>
      </a:lvl1pPr>
      <a:lvl2pPr marL="901636" indent="-401718" algn="l" rtl="0" fontAlgn="base">
        <a:spcBef>
          <a:spcPts val="1687"/>
        </a:spcBef>
        <a:spcAft>
          <a:spcPct val="0"/>
        </a:spcAft>
        <a:buSzPct val="93000"/>
        <a:buChar char="•"/>
        <a:defRPr sz="3000">
          <a:solidFill>
            <a:srgbClr val="001F67"/>
          </a:solidFill>
          <a:latin typeface="+mn-lt"/>
          <a:ea typeface="+mn-ea"/>
          <a:sym typeface="Cambria" charset="0"/>
        </a:defRPr>
      </a:lvl2pPr>
      <a:lvl3pPr marL="1214084" indent="-401718" algn="l" rtl="0" fontAlgn="base">
        <a:spcBef>
          <a:spcPts val="1687"/>
        </a:spcBef>
        <a:spcAft>
          <a:spcPct val="0"/>
        </a:spcAft>
        <a:buSzPct val="93000"/>
        <a:buChar char="•"/>
        <a:defRPr sz="3000">
          <a:solidFill>
            <a:srgbClr val="001F67"/>
          </a:solidFill>
          <a:latin typeface="+mn-lt"/>
          <a:ea typeface="+mn-ea"/>
          <a:sym typeface="Cambria" charset="0"/>
        </a:defRPr>
      </a:lvl3pPr>
      <a:lvl4pPr marL="1526532" indent="-401718" algn="l" rtl="0" fontAlgn="base">
        <a:spcBef>
          <a:spcPts val="1687"/>
        </a:spcBef>
        <a:spcAft>
          <a:spcPct val="0"/>
        </a:spcAft>
        <a:buSzPct val="93000"/>
        <a:buChar char="•"/>
        <a:defRPr sz="3000">
          <a:solidFill>
            <a:srgbClr val="001F67"/>
          </a:solidFill>
          <a:latin typeface="+mn-lt"/>
          <a:ea typeface="+mn-ea"/>
          <a:sym typeface="Cambria" charset="0"/>
        </a:defRPr>
      </a:lvl4pPr>
      <a:lvl5pPr marL="1838980" indent="-401718" algn="l" rtl="0" fontAlgn="base">
        <a:spcBef>
          <a:spcPts val="1687"/>
        </a:spcBef>
        <a:spcAft>
          <a:spcPct val="0"/>
        </a:spcAft>
        <a:buSzPct val="93000"/>
        <a:buChar char="•"/>
        <a:defRPr sz="3000">
          <a:solidFill>
            <a:srgbClr val="001F67"/>
          </a:solidFill>
          <a:latin typeface="+mn-lt"/>
          <a:ea typeface="+mn-ea"/>
          <a:sym typeface="Cambria" charset="0"/>
        </a:defRPr>
      </a:lvl5pPr>
      <a:lvl6pPr marL="2160354" indent="-401718" algn="l" rtl="0" fontAlgn="base">
        <a:spcBef>
          <a:spcPts val="1687"/>
        </a:spcBef>
        <a:spcAft>
          <a:spcPct val="0"/>
        </a:spcAft>
        <a:buSzPct val="93000"/>
        <a:buChar char="•"/>
        <a:defRPr sz="3000">
          <a:solidFill>
            <a:srgbClr val="001F67"/>
          </a:solidFill>
          <a:latin typeface="+mn-lt"/>
          <a:ea typeface="+mn-ea"/>
          <a:sym typeface="Cambria" charset="0"/>
        </a:defRPr>
      </a:lvl6pPr>
      <a:lvl7pPr marL="2481730" indent="-401718" algn="l" rtl="0" fontAlgn="base">
        <a:spcBef>
          <a:spcPts val="1687"/>
        </a:spcBef>
        <a:spcAft>
          <a:spcPct val="0"/>
        </a:spcAft>
        <a:buSzPct val="93000"/>
        <a:buChar char="•"/>
        <a:defRPr sz="3000">
          <a:solidFill>
            <a:srgbClr val="001F67"/>
          </a:solidFill>
          <a:latin typeface="+mn-lt"/>
          <a:ea typeface="+mn-ea"/>
          <a:sym typeface="Cambria" charset="0"/>
        </a:defRPr>
      </a:lvl7pPr>
      <a:lvl8pPr marL="2803104" indent="-401718" algn="l" rtl="0" fontAlgn="base">
        <a:spcBef>
          <a:spcPts val="1687"/>
        </a:spcBef>
        <a:spcAft>
          <a:spcPct val="0"/>
        </a:spcAft>
        <a:buSzPct val="93000"/>
        <a:buChar char="•"/>
        <a:defRPr sz="3000">
          <a:solidFill>
            <a:srgbClr val="001F67"/>
          </a:solidFill>
          <a:latin typeface="+mn-lt"/>
          <a:ea typeface="+mn-ea"/>
          <a:sym typeface="Cambria" charset="0"/>
        </a:defRPr>
      </a:lvl8pPr>
      <a:lvl9pPr marL="3124480" indent="-401718" algn="l" rtl="0" fontAlgn="base">
        <a:spcBef>
          <a:spcPts val="1687"/>
        </a:spcBef>
        <a:spcAft>
          <a:spcPct val="0"/>
        </a:spcAft>
        <a:buSzPct val="93000"/>
        <a:buChar char="•"/>
        <a:defRPr sz="3000">
          <a:solidFill>
            <a:srgbClr val="001F67"/>
          </a:solidFill>
          <a:latin typeface="+mn-lt"/>
          <a:ea typeface="+mn-ea"/>
          <a:sym typeface="Cambria" charset="0"/>
        </a:defRPr>
      </a:lvl9pPr>
    </p:bodyStyle>
    <p:otherStyle>
      <a:defPPr>
        <a:defRPr lang="en-US"/>
      </a:defPPr>
      <a:lvl1pPr marL="0" algn="l" defTabSz="642750" rtl="0" eaLnBrk="1" latinLnBrk="0" hangingPunct="1">
        <a:defRPr sz="1300" kern="1200">
          <a:solidFill>
            <a:schemeClr val="tx1"/>
          </a:solidFill>
          <a:latin typeface="+mn-lt"/>
          <a:ea typeface="+mn-ea"/>
          <a:cs typeface="+mn-cs"/>
        </a:defRPr>
      </a:lvl1pPr>
      <a:lvl2pPr marL="321374" algn="l" defTabSz="642750" rtl="0" eaLnBrk="1" latinLnBrk="0" hangingPunct="1">
        <a:defRPr sz="1300" kern="1200">
          <a:solidFill>
            <a:schemeClr val="tx1"/>
          </a:solidFill>
          <a:latin typeface="+mn-lt"/>
          <a:ea typeface="+mn-ea"/>
          <a:cs typeface="+mn-cs"/>
        </a:defRPr>
      </a:lvl2pPr>
      <a:lvl3pPr marL="642750" algn="l" defTabSz="642750" rtl="0" eaLnBrk="1" latinLnBrk="0" hangingPunct="1">
        <a:defRPr sz="1300" kern="1200">
          <a:solidFill>
            <a:schemeClr val="tx1"/>
          </a:solidFill>
          <a:latin typeface="+mn-lt"/>
          <a:ea typeface="+mn-ea"/>
          <a:cs typeface="+mn-cs"/>
        </a:defRPr>
      </a:lvl3pPr>
      <a:lvl4pPr marL="964124" algn="l" defTabSz="642750" rtl="0" eaLnBrk="1" latinLnBrk="0" hangingPunct="1">
        <a:defRPr sz="1300" kern="1200">
          <a:solidFill>
            <a:schemeClr val="tx1"/>
          </a:solidFill>
          <a:latin typeface="+mn-lt"/>
          <a:ea typeface="+mn-ea"/>
          <a:cs typeface="+mn-cs"/>
        </a:defRPr>
      </a:lvl4pPr>
      <a:lvl5pPr marL="1285500" algn="l" defTabSz="642750" rtl="0" eaLnBrk="1" latinLnBrk="0" hangingPunct="1">
        <a:defRPr sz="1300" kern="1200">
          <a:solidFill>
            <a:schemeClr val="tx1"/>
          </a:solidFill>
          <a:latin typeface="+mn-lt"/>
          <a:ea typeface="+mn-ea"/>
          <a:cs typeface="+mn-cs"/>
        </a:defRPr>
      </a:lvl5pPr>
      <a:lvl6pPr marL="1606877" algn="l" defTabSz="642750" rtl="0" eaLnBrk="1" latinLnBrk="0" hangingPunct="1">
        <a:defRPr sz="1300" kern="1200">
          <a:solidFill>
            <a:schemeClr val="tx1"/>
          </a:solidFill>
          <a:latin typeface="+mn-lt"/>
          <a:ea typeface="+mn-ea"/>
          <a:cs typeface="+mn-cs"/>
        </a:defRPr>
      </a:lvl6pPr>
      <a:lvl7pPr marL="1928250" algn="l" defTabSz="642750" rtl="0" eaLnBrk="1" latinLnBrk="0" hangingPunct="1">
        <a:defRPr sz="1300" kern="1200">
          <a:solidFill>
            <a:schemeClr val="tx1"/>
          </a:solidFill>
          <a:latin typeface="+mn-lt"/>
          <a:ea typeface="+mn-ea"/>
          <a:cs typeface="+mn-cs"/>
        </a:defRPr>
      </a:lvl7pPr>
      <a:lvl8pPr marL="2249626" algn="l" defTabSz="642750" rtl="0" eaLnBrk="1" latinLnBrk="0" hangingPunct="1">
        <a:defRPr sz="1300" kern="1200">
          <a:solidFill>
            <a:schemeClr val="tx1"/>
          </a:solidFill>
          <a:latin typeface="+mn-lt"/>
          <a:ea typeface="+mn-ea"/>
          <a:cs typeface="+mn-cs"/>
        </a:defRPr>
      </a:lvl8pPr>
      <a:lvl9pPr marL="2571001" algn="l" defTabSz="642750"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9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892987" y="526852"/>
            <a:ext cx="7358063" cy="1000125"/>
          </a:xfrm>
          <a:ln/>
          <a:effectLst>
            <a:outerShdw blurRad="127000" dist="76199" dir="2700000" algn="ctr" rotWithShape="0">
              <a:schemeClr val="bg2">
                <a:alpha val="75000"/>
              </a:schemeClr>
            </a:outerShdw>
          </a:effectLst>
        </p:spPr>
        <p:txBody>
          <a:bodyPr/>
          <a:lstStyle/>
          <a:p>
            <a:r>
              <a:rPr lang="en-US" altLang="en-US" dirty="0">
                <a:latin typeface="Cambria Bold" charset="0"/>
                <a:sym typeface="Cambria Bold" charset="0"/>
              </a:rPr>
              <a:t>Blue Courage</a:t>
            </a:r>
            <a:endParaRPr lang="en-US" altLang="en-US" dirty="0">
              <a:latin typeface="Cambria Bold" charset="0"/>
              <a:ea typeface="ヒラギノ明朝 ProN W6" charset="-128"/>
              <a:sym typeface="Cambria Bold" charset="0"/>
            </a:endParaRPr>
          </a:p>
        </p:txBody>
      </p:sp>
      <p:sp>
        <p:nvSpPr>
          <p:cNvPr id="13314" name="Rectangle 2"/>
          <p:cNvSpPr>
            <a:spLocks noGrp="1" noChangeArrowheads="1"/>
          </p:cNvSpPr>
          <p:nvPr>
            <p:ph type="body" idx="1"/>
          </p:nvPr>
        </p:nvSpPr>
        <p:spPr>
          <a:xfrm>
            <a:off x="892987" y="1910953"/>
            <a:ext cx="7358063" cy="794742"/>
          </a:xfrm>
          <a:ln/>
          <a:effectLst>
            <a:outerShdw blurRad="127000" dist="76199" dir="2700000" algn="ctr" rotWithShape="0">
              <a:schemeClr val="bg2">
                <a:alpha val="75000"/>
              </a:schemeClr>
            </a:outerShdw>
          </a:effectLst>
        </p:spPr>
        <p:txBody>
          <a:bodyPr/>
          <a:lstStyle/>
          <a:p>
            <a:r>
              <a:rPr lang="en-US" altLang="en-US">
                <a:latin typeface="Cambria Italic" charset="0"/>
                <a:sym typeface="Cambria Italic" charset="0"/>
              </a:rPr>
              <a:t>The Heart and Mind of the Guardian</a:t>
            </a:r>
          </a:p>
        </p:txBody>
      </p:sp>
      <p:sp>
        <p:nvSpPr>
          <p:cNvPr id="13315" name="Rectangle 3"/>
          <p:cNvSpPr>
            <a:spLocks/>
          </p:cNvSpPr>
          <p:nvPr/>
        </p:nvSpPr>
        <p:spPr bwMode="auto">
          <a:xfrm>
            <a:off x="892987" y="5661423"/>
            <a:ext cx="7358063" cy="1000125"/>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b"/>
          <a:lstStyle/>
          <a:p>
            <a:pPr algn="ctr" fontAlgn="base">
              <a:spcBef>
                <a:spcPct val="0"/>
              </a:spcBef>
              <a:spcAft>
                <a:spcPct val="0"/>
              </a:spcAft>
            </a:pPr>
            <a:r>
              <a:rPr lang="en-US" altLang="en-US" sz="4500">
                <a:solidFill>
                  <a:srgbClr val="BDA046"/>
                </a:solidFill>
                <a:latin typeface="Cambria Italic" charset="0"/>
                <a:ea typeface="Cambria Italic" charset="0"/>
                <a:cs typeface="Cambria Italic" charset="0"/>
                <a:sym typeface="Cambria Italic" charset="0"/>
              </a:rPr>
              <a:t>Welcome!</a:t>
            </a:r>
          </a:p>
        </p:txBody>
      </p:sp>
    </p:spTree>
    <p:extLst>
      <p:ext uri="{BB962C8B-B14F-4D97-AF65-F5344CB8AC3E}">
        <p14:creationId xmlns:p14="http://schemas.microsoft.com/office/powerpoint/2010/main" val="269495358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3293" cy="1470049"/>
          </a:xfrm>
        </p:spPr>
        <p:txBody>
          <a:bodyPr/>
          <a:lstStyle/>
          <a:p>
            <a:r>
              <a:rPr lang="en-US" dirty="0" smtClean="0"/>
              <a:t>What is “Courage”?</a:t>
            </a:r>
            <a:endParaRPr lang="en-US" dirty="0"/>
          </a:p>
        </p:txBody>
      </p:sp>
      <p:sp>
        <p:nvSpPr>
          <p:cNvPr id="4" name="Subtitle 3"/>
          <p:cNvSpPr>
            <a:spLocks noGrp="1"/>
          </p:cNvSpPr>
          <p:nvPr>
            <p:ph type="subTitle" idx="1"/>
          </p:nvPr>
        </p:nvSpPr>
        <p:spPr>
          <a:xfrm>
            <a:off x="1295400" y="2743200"/>
            <a:ext cx="6400354" cy="1752451"/>
          </a:xfrm>
        </p:spPr>
        <p:txBody>
          <a:bodyPr/>
          <a:lstStyle/>
          <a:p>
            <a:r>
              <a:rPr lang="en-US" sz="4400" dirty="0" smtClean="0"/>
              <a:t>Is Courage the same thing as bravery?</a:t>
            </a:r>
            <a:endParaRPr lang="en-US" sz="4400" dirty="0"/>
          </a:p>
        </p:txBody>
      </p:sp>
    </p:spTree>
    <p:extLst>
      <p:ext uri="{BB962C8B-B14F-4D97-AF65-F5344CB8AC3E}">
        <p14:creationId xmlns:p14="http://schemas.microsoft.com/office/powerpoint/2010/main" val="2052919230"/>
      </p:ext>
    </p:extLst>
  </p:cSld>
  <p:clrMapOvr>
    <a:masterClrMapping/>
  </p:clrMapOvr>
  <p:transition spd="med">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3293" cy="1470049"/>
          </a:xfrm>
        </p:spPr>
        <p:txBody>
          <a:bodyPr/>
          <a:lstStyle/>
          <a:p>
            <a:r>
              <a:rPr lang="en-US" dirty="0" smtClean="0"/>
              <a:t>What is “Courage”?</a:t>
            </a:r>
            <a:endParaRPr lang="en-US" dirty="0"/>
          </a:p>
        </p:txBody>
      </p:sp>
      <p:sp>
        <p:nvSpPr>
          <p:cNvPr id="4" name="Subtitle 3"/>
          <p:cNvSpPr>
            <a:spLocks noGrp="1"/>
          </p:cNvSpPr>
          <p:nvPr>
            <p:ph type="subTitle" idx="1"/>
          </p:nvPr>
        </p:nvSpPr>
        <p:spPr>
          <a:xfrm>
            <a:off x="457200" y="1600200"/>
            <a:ext cx="8305800" cy="1752451"/>
          </a:xfrm>
        </p:spPr>
        <p:txBody>
          <a:bodyPr/>
          <a:lstStyle/>
          <a:p>
            <a:r>
              <a:rPr lang="en-US" sz="2400" dirty="0" smtClean="0"/>
              <a:t>“Courage has a hue even deeper than bravery, however, and that is perseverance.  It is perseverance that builds.  Great things are won and lasting things are built, not in a flash of action but in a long, slow, quiet series of everyday acts performed over a lifetime of steady effort.</a:t>
            </a:r>
          </a:p>
          <a:p>
            <a:r>
              <a:rPr lang="en-US" sz="2400" dirty="0" smtClean="0"/>
              <a:t>It is, in fact, the courage to do the thing that we must do, day after day, that enables us to meet the greatest challenges.  Lives flourish and justice is done by the steady force of human beings who proceed with a quiet, persistent courage”</a:t>
            </a:r>
          </a:p>
          <a:p>
            <a:r>
              <a:rPr lang="en-US" sz="2400" dirty="0" smtClean="0"/>
              <a:t>Eric </a:t>
            </a:r>
            <a:r>
              <a:rPr lang="en-US" sz="2400" dirty="0" err="1" smtClean="0"/>
              <a:t>Greitens</a:t>
            </a:r>
            <a:r>
              <a:rPr lang="en-US" sz="2400" dirty="0" smtClean="0"/>
              <a:t>- “The Heart and the Fist”</a:t>
            </a:r>
            <a:endParaRPr lang="en-US" sz="2400" dirty="0"/>
          </a:p>
        </p:txBody>
      </p:sp>
    </p:spTree>
    <p:extLst>
      <p:ext uri="{BB962C8B-B14F-4D97-AF65-F5344CB8AC3E}">
        <p14:creationId xmlns:p14="http://schemas.microsoft.com/office/powerpoint/2010/main" val="3016892578"/>
      </p:ext>
    </p:extLst>
  </p:cSld>
  <p:clrMapOvr>
    <a:masterClrMapping/>
  </p:clrMapOvr>
  <p:transition spd="med">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8707" cy="1143000"/>
          </a:xfrm>
        </p:spPr>
        <p:txBody>
          <a:bodyPr/>
          <a:lstStyle/>
          <a:p>
            <a:r>
              <a:rPr lang="en-US" sz="3600" dirty="0" smtClean="0"/>
              <a:t>You’re Preaching to the Choir Boss!!</a:t>
            </a:r>
            <a:endParaRPr lang="en-US" sz="3600" dirty="0"/>
          </a:p>
        </p:txBody>
      </p:sp>
      <p:sp>
        <p:nvSpPr>
          <p:cNvPr id="3" name="Content Placeholder 2"/>
          <p:cNvSpPr>
            <a:spLocks noGrp="1"/>
          </p:cNvSpPr>
          <p:nvPr>
            <p:ph idx="1"/>
          </p:nvPr>
        </p:nvSpPr>
        <p:spPr>
          <a:xfrm>
            <a:off x="457647" y="1600665"/>
            <a:ext cx="8228707" cy="2895136"/>
          </a:xfrm>
        </p:spPr>
        <p:txBody>
          <a:bodyPr/>
          <a:lstStyle/>
          <a:p>
            <a:pPr marL="223035" indent="0">
              <a:buNone/>
            </a:pPr>
            <a:endParaRPr lang="en-US" dirty="0"/>
          </a:p>
          <a:p>
            <a:r>
              <a:rPr lang="en-US" dirty="0" smtClean="0"/>
              <a:t>Almost all Academy graduates leave with a sincere commitment to public service and a drive to “do the right thing”..</a:t>
            </a:r>
          </a:p>
          <a:p>
            <a:r>
              <a:rPr lang="en-US" b="1" u="sng" dirty="0" smtClean="0"/>
              <a:t>I</a:t>
            </a:r>
            <a:r>
              <a:rPr lang="en-US" b="1" dirty="0" smtClean="0"/>
              <a:t> will never be </a:t>
            </a:r>
            <a:r>
              <a:rPr lang="en-US" b="1" i="1" dirty="0" smtClean="0"/>
              <a:t>that Cop!</a:t>
            </a:r>
          </a:p>
          <a:p>
            <a:endParaRPr lang="en-US" b="1" i="1" u="sng" dirty="0"/>
          </a:p>
        </p:txBody>
      </p:sp>
      <p:sp>
        <p:nvSpPr>
          <p:cNvPr id="4" name="TextBox 3"/>
          <p:cNvSpPr txBox="1"/>
          <p:nvPr/>
        </p:nvSpPr>
        <p:spPr>
          <a:xfrm>
            <a:off x="457200" y="4876800"/>
            <a:ext cx="8305800" cy="584775"/>
          </a:xfrm>
          <a:prstGeom prst="rect">
            <a:avLst/>
          </a:prstGeom>
          <a:noFill/>
        </p:spPr>
        <p:txBody>
          <a:bodyPr wrap="square" rtlCol="0">
            <a:spAutoFit/>
          </a:bodyPr>
          <a:lstStyle/>
          <a:p>
            <a:r>
              <a:rPr lang="en-US" sz="3200" b="1" dirty="0"/>
              <a:t>So… Where does </a:t>
            </a:r>
            <a:r>
              <a:rPr lang="en-US" sz="3200" b="1" i="1" dirty="0"/>
              <a:t>that Cop </a:t>
            </a:r>
            <a:r>
              <a:rPr lang="en-US" sz="3200" b="1" dirty="0"/>
              <a:t>come </a:t>
            </a:r>
            <a:r>
              <a:rPr lang="en-US" sz="3200" b="1" dirty="0" smtClean="0"/>
              <a:t>from???</a:t>
            </a:r>
            <a:endParaRPr lang="en-US" sz="3200" b="1" dirty="0"/>
          </a:p>
        </p:txBody>
      </p:sp>
    </p:spTree>
    <p:extLst>
      <p:ext uri="{BB962C8B-B14F-4D97-AF65-F5344CB8AC3E}">
        <p14:creationId xmlns:p14="http://schemas.microsoft.com/office/powerpoint/2010/main" val="385965475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462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843" y="3125391"/>
            <a:ext cx="450056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4626"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632" y="3027165"/>
            <a:ext cx="450056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54627" name="Picture 3"/>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1666" y="3427884"/>
            <a:ext cx="3366492" cy="234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54628" name="Rectangle 4"/>
          <p:cNvSpPr>
            <a:spLocks/>
          </p:cNvSpPr>
          <p:nvPr/>
        </p:nvSpPr>
        <p:spPr bwMode="auto">
          <a:xfrm>
            <a:off x="8674834" y="5980524"/>
            <a:ext cx="3847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642453" fontAlgn="base">
              <a:spcBef>
                <a:spcPct val="0"/>
              </a:spcBef>
              <a:spcAft>
                <a:spcPct val="0"/>
              </a:spcAft>
            </a:pPr>
            <a:r>
              <a:rPr lang="en-US" altLang="en-US" sz="2700">
                <a:solidFill>
                  <a:srgbClr val="676767"/>
                </a:solidFill>
                <a:latin typeface="Cambria" charset="0"/>
                <a:ea typeface="Cambria" charset="0"/>
                <a:cs typeface="Cambria" charset="0"/>
                <a:sym typeface="Cambria" charset="0"/>
              </a:rPr>
              <a:t>19</a:t>
            </a:r>
          </a:p>
        </p:txBody>
      </p:sp>
      <p:grpSp>
        <p:nvGrpSpPr>
          <p:cNvPr id="154631" name="Group 7"/>
          <p:cNvGrpSpPr>
            <a:grpSpLocks/>
          </p:cNvGrpSpPr>
          <p:nvPr/>
        </p:nvGrpSpPr>
        <p:grpSpPr bwMode="auto">
          <a:xfrm>
            <a:off x="1714500" y="375047"/>
            <a:ext cx="5723930" cy="2878708"/>
            <a:chOff x="0" y="0"/>
            <a:chExt cx="5128" cy="2579"/>
          </a:xfrm>
        </p:grpSpPr>
        <p:sp>
          <p:nvSpPr>
            <p:cNvPr id="154629" name="Rectangle 5"/>
            <p:cNvSpPr>
              <a:spLocks/>
            </p:cNvSpPr>
            <p:nvPr/>
          </p:nvSpPr>
          <p:spPr bwMode="auto">
            <a:xfrm>
              <a:off x="0" y="0"/>
              <a:ext cx="5128"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642453" fontAlgn="base">
                <a:spcBef>
                  <a:spcPts val="2347"/>
                </a:spcBef>
                <a:spcAft>
                  <a:spcPct val="0"/>
                </a:spcAft>
              </a:pPr>
              <a:r>
                <a:rPr lang="en-US" altLang="en-US" sz="3800">
                  <a:solidFill>
                    <a:srgbClr val="001F67"/>
                  </a:solidFill>
                  <a:effectLst>
                    <a:outerShdw blurRad="38100" dist="38100" dir="2700000" algn="tl">
                      <a:srgbClr val="FFFFFF"/>
                    </a:outerShdw>
                  </a:effectLst>
                  <a:latin typeface="Cambria" charset="0"/>
                  <a:ea typeface="Cambria" charset="0"/>
                  <a:cs typeface="Cambria" charset="0"/>
                  <a:sym typeface="Cambria" charset="0"/>
                </a:rPr>
                <a:t>When people of action cease to believe in a cause, they begin to believe only in the action!</a:t>
              </a:r>
            </a:p>
          </p:txBody>
        </p:sp>
        <p:sp>
          <p:nvSpPr>
            <p:cNvPr id="154630" name="Rectangle 6"/>
            <p:cNvSpPr>
              <a:spLocks/>
            </p:cNvSpPr>
            <p:nvPr/>
          </p:nvSpPr>
          <p:spPr bwMode="auto">
            <a:xfrm>
              <a:off x="3507" y="2165"/>
              <a:ext cx="1475"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642453" fontAlgn="base">
                <a:spcBef>
                  <a:spcPct val="0"/>
                </a:spcBef>
                <a:spcAft>
                  <a:spcPct val="0"/>
                </a:spcAft>
              </a:pPr>
              <a:r>
                <a:rPr lang="en-US" altLang="en-US" sz="3000">
                  <a:solidFill>
                    <a:srgbClr val="001F67"/>
                  </a:solidFill>
                  <a:latin typeface="Cambria Italic" charset="0"/>
                  <a:ea typeface="Cambria Italic" charset="0"/>
                  <a:cs typeface="Cambria Italic" charset="0"/>
                  <a:sym typeface="Cambria Italic" charset="0"/>
                </a:rPr>
                <a:t>-Unknown</a:t>
              </a:r>
            </a:p>
          </p:txBody>
        </p:sp>
      </p:grpSp>
    </p:spTree>
    <p:extLst>
      <p:ext uri="{BB962C8B-B14F-4D97-AF65-F5344CB8AC3E}">
        <p14:creationId xmlns:p14="http://schemas.microsoft.com/office/powerpoint/2010/main" val="3600713387"/>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54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46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154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does it look like when our cops “stop believing”?</a:t>
            </a:r>
          </a:p>
        </p:txBody>
      </p:sp>
      <p:sp>
        <p:nvSpPr>
          <p:cNvPr id="3" name="Content Placeholder 2"/>
          <p:cNvSpPr>
            <a:spLocks noGrp="1"/>
          </p:cNvSpPr>
          <p:nvPr>
            <p:ph idx="1"/>
          </p:nvPr>
        </p:nvSpPr>
        <p:spPr/>
        <p:txBody>
          <a:bodyPr/>
          <a:lstStyle/>
          <a:p>
            <a:pPr marL="223035" indent="0">
              <a:buNone/>
            </a:pPr>
            <a:endParaRPr lang="en-US" dirty="0"/>
          </a:p>
          <a:p>
            <a:pPr marL="535294" lvl="1" indent="0">
              <a:buNone/>
            </a:pPr>
            <a:r>
              <a:rPr lang="en-US" sz="4000" dirty="0"/>
              <a:t>Stepping away from the “hard” parts of the job?</a:t>
            </a:r>
          </a:p>
          <a:p>
            <a:pPr lvl="2"/>
            <a:r>
              <a:rPr lang="en-US" dirty="0"/>
              <a:t>Being just</a:t>
            </a:r>
          </a:p>
          <a:p>
            <a:pPr lvl="2"/>
            <a:r>
              <a:rPr lang="en-US" dirty="0"/>
              <a:t>Being fair</a:t>
            </a:r>
          </a:p>
          <a:p>
            <a:pPr lvl="2"/>
            <a:r>
              <a:rPr lang="en-US" dirty="0"/>
              <a:t>Being a public servant</a:t>
            </a:r>
          </a:p>
          <a:p>
            <a:endParaRPr lang="en-US" dirty="0"/>
          </a:p>
        </p:txBody>
      </p:sp>
    </p:spTree>
    <p:extLst>
      <p:ext uri="{BB962C8B-B14F-4D97-AF65-F5344CB8AC3E}">
        <p14:creationId xmlns:p14="http://schemas.microsoft.com/office/powerpoint/2010/main" val="1449521908"/>
      </p:ext>
    </p:extLst>
  </p:cSld>
  <p:clrMapOvr>
    <a:masterClrMapping/>
  </p:clrMapOvr>
  <p:transition spd="med">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p:cNvSpPr>
          <p:nvPr/>
        </p:nvSpPr>
        <p:spPr bwMode="auto">
          <a:xfrm>
            <a:off x="8674836" y="5980524"/>
            <a:ext cx="38472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642387" fontAlgn="base">
              <a:spcBef>
                <a:spcPct val="0"/>
              </a:spcBef>
              <a:spcAft>
                <a:spcPct val="0"/>
              </a:spcAft>
            </a:pPr>
            <a:r>
              <a:rPr lang="en-US" altLang="en-US" sz="2700">
                <a:solidFill>
                  <a:srgbClr val="676767"/>
                </a:solidFill>
                <a:latin typeface="Cambria" charset="0"/>
                <a:ea typeface="Cambria" charset="0"/>
                <a:cs typeface="Cambria" charset="0"/>
                <a:sym typeface="Cambria" charset="0"/>
              </a:rPr>
              <a:t>12</a:t>
            </a:r>
          </a:p>
        </p:txBody>
      </p:sp>
      <p:grpSp>
        <p:nvGrpSpPr>
          <p:cNvPr id="114692" name="Group 4"/>
          <p:cNvGrpSpPr>
            <a:grpSpLocks/>
          </p:cNvGrpSpPr>
          <p:nvPr/>
        </p:nvGrpSpPr>
        <p:grpSpPr bwMode="auto">
          <a:xfrm>
            <a:off x="1407542" y="1165324"/>
            <a:ext cx="6517556" cy="3940224"/>
            <a:chOff x="0" y="0"/>
            <a:chExt cx="5839" cy="3530"/>
          </a:xfrm>
        </p:grpSpPr>
        <p:sp>
          <p:nvSpPr>
            <p:cNvPr id="114690" name="Rectangle 2"/>
            <p:cNvSpPr>
              <a:spLocks/>
            </p:cNvSpPr>
            <p:nvPr/>
          </p:nvSpPr>
          <p:spPr bwMode="auto">
            <a:xfrm>
              <a:off x="136" y="136"/>
              <a:ext cx="5384" cy="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29782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642387" fontAlgn="base">
                <a:spcBef>
                  <a:spcPts val="1687"/>
                </a:spcBef>
                <a:spcAft>
                  <a:spcPct val="0"/>
                </a:spcAft>
              </a:pPr>
              <a:r>
                <a:rPr lang="en-US" altLang="en-US" sz="3000" dirty="0">
                  <a:solidFill>
                    <a:srgbClr val="23236B"/>
                  </a:solidFill>
                  <a:latin typeface="Cambria Italic" charset="0"/>
                  <a:ea typeface="Cambria Italic" charset="0"/>
                  <a:cs typeface="Cambria Italic" charset="0"/>
                  <a:sym typeface="Cambria Italic" charset="0"/>
                </a:rPr>
                <a:t>“Whoever fights monsters should see to it that in the process he does not become a monster.</a:t>
              </a:r>
            </a:p>
            <a:p>
              <a:pPr algn="ctr" defTabSz="642387" fontAlgn="base">
                <a:spcBef>
                  <a:spcPts val="1687"/>
                </a:spcBef>
                <a:spcAft>
                  <a:spcPct val="0"/>
                </a:spcAft>
              </a:pPr>
              <a:r>
                <a:rPr lang="en-US" altLang="en-US" sz="3000" dirty="0">
                  <a:solidFill>
                    <a:srgbClr val="23236B"/>
                  </a:solidFill>
                  <a:latin typeface="Cambria Italic" charset="0"/>
                  <a:ea typeface="Cambria Italic" charset="0"/>
                  <a:cs typeface="Cambria Italic" charset="0"/>
                  <a:sym typeface="Cambria Italic" charset="0"/>
                </a:rPr>
                <a:t>Friedrich Nietzsche (1844-1900)</a:t>
              </a:r>
            </a:p>
          </p:txBody>
        </p:sp>
        <p:pic>
          <p:nvPicPr>
            <p:cNvPr id="11469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39" cy="3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extLst>
      <p:ext uri="{BB962C8B-B14F-4D97-AF65-F5344CB8AC3E}">
        <p14:creationId xmlns:p14="http://schemas.microsoft.com/office/powerpoint/2010/main" val="7367474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0529" name="Rectangle 1"/>
          <p:cNvSpPr>
            <a:spLocks/>
          </p:cNvSpPr>
          <p:nvPr/>
        </p:nvSpPr>
        <p:spPr bwMode="auto">
          <a:xfrm>
            <a:off x="619497" y="2495849"/>
            <a:ext cx="8054578" cy="184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defTabSz="642552" fontAlgn="base">
              <a:lnSpc>
                <a:spcPct val="120000"/>
              </a:lnSpc>
              <a:spcBef>
                <a:spcPts val="316"/>
              </a:spcBef>
              <a:spcAft>
                <a:spcPct val="0"/>
              </a:spcAft>
            </a:pPr>
            <a:r>
              <a:rPr lang="en-US" altLang="en-US" sz="3400" dirty="0">
                <a:solidFill>
                  <a:srgbClr val="001F67"/>
                </a:solidFill>
                <a:latin typeface="Cambria" charset="0"/>
                <a:ea typeface="Cambria" charset="0"/>
                <a:cs typeface="Cambria" charset="0"/>
                <a:sym typeface="Cambria" charset="0"/>
              </a:rPr>
              <a:t>“Those who are here unfaithfully do incredible damage.”</a:t>
            </a:r>
          </a:p>
          <a:p>
            <a:pPr algn="ctr" defTabSz="642552" fontAlgn="base">
              <a:lnSpc>
                <a:spcPct val="120000"/>
              </a:lnSpc>
              <a:spcBef>
                <a:spcPts val="316"/>
              </a:spcBef>
              <a:spcAft>
                <a:spcPct val="0"/>
              </a:spcAft>
            </a:pPr>
            <a:r>
              <a:rPr lang="en-US" altLang="en-US" sz="3400" dirty="0">
                <a:solidFill>
                  <a:srgbClr val="001F67"/>
                </a:solidFill>
                <a:latin typeface="Cambria Italic" charset="0"/>
                <a:ea typeface="Cambria Italic" charset="0"/>
                <a:cs typeface="Cambria Italic" charset="0"/>
                <a:sym typeface="Cambria Italic" charset="0"/>
              </a:rPr>
              <a:t>Rumi</a:t>
            </a:r>
          </a:p>
        </p:txBody>
      </p:sp>
    </p:spTree>
    <p:extLst>
      <p:ext uri="{BB962C8B-B14F-4D97-AF65-F5344CB8AC3E}">
        <p14:creationId xmlns:p14="http://schemas.microsoft.com/office/powerpoint/2010/main" val="197444139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914400" y="-228600"/>
            <a:ext cx="7358063" cy="1714500"/>
          </a:xfrm>
          <a:ln/>
        </p:spPr>
        <p:txBody>
          <a:bodyPr/>
          <a:lstStyle/>
          <a:p>
            <a:r>
              <a:rPr lang="en-US" altLang="en-US" sz="3600" dirty="0" smtClean="0"/>
              <a:t>How Do I Keep from </a:t>
            </a:r>
            <a:br>
              <a:rPr lang="en-US" altLang="en-US" sz="3600" dirty="0" smtClean="0"/>
            </a:br>
            <a:r>
              <a:rPr lang="en-US" altLang="en-US" sz="3600" dirty="0" smtClean="0"/>
              <a:t>“Going There”?</a:t>
            </a:r>
            <a:endParaRPr lang="en-US" altLang="en-US" sz="3600" dirty="0"/>
          </a:p>
        </p:txBody>
      </p:sp>
      <p:sp>
        <p:nvSpPr>
          <p:cNvPr id="62466" name="Rectangle 2"/>
          <p:cNvSpPr>
            <a:spLocks noGrp="1" noChangeArrowheads="1"/>
          </p:cNvSpPr>
          <p:nvPr>
            <p:ph type="body" idx="1"/>
          </p:nvPr>
        </p:nvSpPr>
        <p:spPr>
          <a:xfrm>
            <a:off x="107167" y="794743"/>
            <a:ext cx="8501063" cy="5840016"/>
          </a:xfrm>
          <a:ln/>
        </p:spPr>
        <p:txBody>
          <a:bodyPr/>
          <a:lstStyle/>
          <a:p>
            <a:pPr marL="624704">
              <a:buBlip>
                <a:blip r:embed="rId3"/>
              </a:buBlip>
            </a:pPr>
            <a:r>
              <a:rPr lang="en-US" altLang="en-US" sz="2500"/>
              <a:t>Police education needs an upgrade - good but “incomplete”.</a:t>
            </a:r>
          </a:p>
          <a:p>
            <a:pPr marL="624704">
              <a:buBlip>
                <a:blip r:embed="rId3"/>
              </a:buBlip>
            </a:pPr>
            <a:r>
              <a:rPr lang="en-US" altLang="en-US" sz="2500"/>
              <a:t>We have a “Skill” focus vs. “Will”.</a:t>
            </a:r>
          </a:p>
          <a:p>
            <a:pPr marL="624704">
              <a:buBlip>
                <a:blip r:embed="rId3"/>
              </a:buBlip>
            </a:pPr>
            <a:r>
              <a:rPr lang="en-US" altLang="en-US" sz="2500"/>
              <a:t>Prepare officers to do the “Job” but not to master a “Craft” and survive and thrive within a career in policing.</a:t>
            </a:r>
          </a:p>
          <a:p>
            <a:pPr marL="624704">
              <a:buBlip>
                <a:blip r:embed="rId3"/>
              </a:buBlip>
            </a:pPr>
            <a:r>
              <a:rPr lang="en-US" altLang="en-US" sz="2500"/>
              <a:t>Increasing complexity requires increased sophistication (maturity, wisdom, wellness and wholeheartedness).</a:t>
            </a:r>
          </a:p>
          <a:p>
            <a:pPr marL="624704">
              <a:buBlip>
                <a:blip r:embed="rId3"/>
              </a:buBlip>
            </a:pPr>
            <a:r>
              <a:rPr lang="en-US" altLang="en-US" sz="2500"/>
              <a:t>Development is a career long process, not an</a:t>
            </a:r>
            <a:r>
              <a:rPr lang="en-US" altLang="en-US" sz="3200"/>
              <a:t> event  - </a:t>
            </a:r>
            <a:r>
              <a:rPr lang="en-US" altLang="en-US"/>
              <a:t>“a practice”.</a:t>
            </a:r>
          </a:p>
        </p:txBody>
      </p:sp>
      <p:sp>
        <p:nvSpPr>
          <p:cNvPr id="62467" name="Rectangle 3"/>
          <p:cNvSpPr>
            <a:spLocks/>
          </p:cNvSpPr>
          <p:nvPr/>
        </p:nvSpPr>
        <p:spPr bwMode="auto">
          <a:xfrm>
            <a:off x="8770999" y="5979967"/>
            <a:ext cx="19236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642585" fontAlgn="base">
              <a:spcBef>
                <a:spcPct val="0"/>
              </a:spcBef>
              <a:spcAft>
                <a:spcPct val="0"/>
              </a:spcAft>
            </a:pPr>
            <a:r>
              <a:rPr lang="en-US" altLang="en-US" sz="2700">
                <a:solidFill>
                  <a:srgbClr val="676767"/>
                </a:solidFill>
                <a:ea typeface="Cambria" charset="0"/>
                <a:cs typeface="Cambria" charset="0"/>
                <a:sym typeface="Cambria" charset="0"/>
              </a:rPr>
              <a:t>6</a:t>
            </a:r>
          </a:p>
        </p:txBody>
      </p:sp>
    </p:spTree>
    <p:extLst>
      <p:ext uri="{BB962C8B-B14F-4D97-AF65-F5344CB8AC3E}">
        <p14:creationId xmlns:p14="http://schemas.microsoft.com/office/powerpoint/2010/main" val="411347641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24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bldLvl="5"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p:nvPr>
        </p:nvSpPr>
        <p:spPr>
          <a:xfrm>
            <a:off x="892975" y="-383977"/>
            <a:ext cx="7358063" cy="1785938"/>
          </a:xfrm>
          <a:ln/>
        </p:spPr>
        <p:txBody>
          <a:bodyPr/>
          <a:lstStyle/>
          <a:p>
            <a:r>
              <a:rPr lang="en-US" altLang="en-US" dirty="0" smtClean="0"/>
              <a:t>Truths to “Live” by</a:t>
            </a:r>
            <a:endParaRPr lang="en-US" altLang="en-US" dirty="0"/>
          </a:p>
        </p:txBody>
      </p:sp>
      <p:sp>
        <p:nvSpPr>
          <p:cNvPr id="64514" name="Rectangle 2"/>
          <p:cNvSpPr>
            <a:spLocks noGrp="1" noChangeArrowheads="1"/>
          </p:cNvSpPr>
          <p:nvPr>
            <p:ph type="body" idx="1"/>
          </p:nvPr>
        </p:nvSpPr>
        <p:spPr>
          <a:xfrm>
            <a:off x="732235" y="634014"/>
            <a:ext cx="7679531" cy="6304359"/>
          </a:xfrm>
          <a:ln/>
        </p:spPr>
        <p:txBody>
          <a:bodyPr/>
          <a:lstStyle/>
          <a:p>
            <a:pPr marL="624864">
              <a:buBlip>
                <a:blip r:embed="rId3"/>
              </a:buBlip>
            </a:pPr>
            <a:r>
              <a:rPr lang="en-US" altLang="en-US">
                <a:solidFill>
                  <a:srgbClr val="232758"/>
                </a:solidFill>
              </a:rPr>
              <a:t>Purpose is everything and too often it is an afterthought.</a:t>
            </a:r>
          </a:p>
          <a:p>
            <a:pPr marL="624864">
              <a:buBlip>
                <a:blip r:embed="rId3"/>
              </a:buBlip>
            </a:pPr>
            <a:r>
              <a:rPr lang="en-US" altLang="en-US">
                <a:solidFill>
                  <a:srgbClr val="232758"/>
                </a:solidFill>
              </a:rPr>
              <a:t>Health, wellness and well-being are not sufficiently taught, nurtured, or encouraged. </a:t>
            </a:r>
          </a:p>
          <a:p>
            <a:pPr marL="624864">
              <a:buBlip>
                <a:blip r:embed="rId3"/>
              </a:buBlip>
            </a:pPr>
            <a:r>
              <a:rPr lang="en-US" altLang="en-US">
                <a:solidFill>
                  <a:srgbClr val="232758"/>
                </a:solidFill>
              </a:rPr>
              <a:t>Life outside policing is extremely important to well-being and the perception of life - it is too often neglected.</a:t>
            </a:r>
          </a:p>
          <a:p>
            <a:pPr marL="624864">
              <a:buBlip>
                <a:blip r:embed="rId3"/>
              </a:buBlip>
            </a:pPr>
            <a:r>
              <a:rPr lang="en-US" altLang="en-US">
                <a:solidFill>
                  <a:srgbClr val="232758"/>
                </a:solidFill>
              </a:rPr>
              <a:t>“Resilience” is essential and must be developed.</a:t>
            </a:r>
          </a:p>
        </p:txBody>
      </p:sp>
      <p:sp>
        <p:nvSpPr>
          <p:cNvPr id="64515" name="Rectangle 3"/>
          <p:cNvSpPr>
            <a:spLocks/>
          </p:cNvSpPr>
          <p:nvPr/>
        </p:nvSpPr>
        <p:spPr bwMode="auto">
          <a:xfrm>
            <a:off x="8770999" y="5979967"/>
            <a:ext cx="19236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642750" fontAlgn="base">
              <a:spcBef>
                <a:spcPct val="0"/>
              </a:spcBef>
              <a:spcAft>
                <a:spcPct val="0"/>
              </a:spcAft>
            </a:pPr>
            <a:r>
              <a:rPr lang="en-US" altLang="en-US" sz="2700">
                <a:solidFill>
                  <a:srgbClr val="676767"/>
                </a:solidFill>
                <a:ea typeface="Cambria" charset="0"/>
                <a:cs typeface="Cambria" charset="0"/>
                <a:sym typeface="Cambria" charset="0"/>
              </a:rPr>
              <a:t>6</a:t>
            </a:r>
          </a:p>
        </p:txBody>
      </p:sp>
    </p:spTree>
    <p:extLst>
      <p:ext uri="{BB962C8B-B14F-4D97-AF65-F5344CB8AC3E}">
        <p14:creationId xmlns:p14="http://schemas.microsoft.com/office/powerpoint/2010/main" val="1239823112"/>
      </p:ext>
    </p:extLst>
  </p:cSld>
  <p:clrMapOvr>
    <a:masterClrMapping/>
  </p:clrMapOvr>
  <p:transition spd="med">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5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build="p" bldLvl="5"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1"/>
          <p:cNvSpPr>
            <a:spLocks noGrp="1" noChangeArrowheads="1"/>
          </p:cNvSpPr>
          <p:nvPr>
            <p:ph type="title"/>
          </p:nvPr>
        </p:nvSpPr>
        <p:spPr>
          <a:ln/>
        </p:spPr>
        <p:txBody>
          <a:bodyPr/>
          <a:lstStyle/>
          <a:p>
            <a:r>
              <a:rPr lang="en-US" altLang="en-US"/>
              <a:t>Blue Courage Modules</a:t>
            </a:r>
          </a:p>
        </p:txBody>
      </p:sp>
      <p:sp>
        <p:nvSpPr>
          <p:cNvPr id="86022" name="Rectangle 6"/>
          <p:cNvSpPr>
            <a:spLocks noChangeArrowheads="1"/>
          </p:cNvSpPr>
          <p:nvPr/>
        </p:nvSpPr>
        <p:spPr bwMode="auto">
          <a:xfrm>
            <a:off x="363885" y="1339462"/>
            <a:ext cx="4295180" cy="40183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5699" tIns="35699" rIns="35699" bIns="35699" anchor="ctr"/>
          <a:lstStyle>
            <a:lvl1pPr marL="889000" indent="-571500" algn="l">
              <a:spcBef>
                <a:spcPts val="2400"/>
              </a:spcBef>
              <a:buSzPct val="93000"/>
              <a:buChar char="•"/>
              <a:defRPr sz="4200">
                <a:solidFill>
                  <a:srgbClr val="001F67"/>
                </a:solidFill>
                <a:latin typeface="Cambria" charset="0"/>
                <a:ea typeface="ヒラギノ明朝 ProN W3" charset="-128"/>
                <a:sym typeface="Cambria" charset="0"/>
              </a:defRPr>
            </a:lvl1pPr>
            <a:lvl2pPr algn="l">
              <a:spcBef>
                <a:spcPts val="2400"/>
              </a:spcBef>
              <a:buSzPct val="93000"/>
              <a:buChar char="•"/>
              <a:defRPr sz="4200">
                <a:solidFill>
                  <a:srgbClr val="001F67"/>
                </a:solidFill>
                <a:latin typeface="Cambria" charset="0"/>
                <a:ea typeface="ヒラギノ明朝 ProN W3" charset="-128"/>
                <a:sym typeface="Cambria" charset="0"/>
              </a:defRPr>
            </a:lvl2pPr>
            <a:lvl3pPr algn="l">
              <a:spcBef>
                <a:spcPts val="2400"/>
              </a:spcBef>
              <a:buSzPct val="93000"/>
              <a:buChar char="•"/>
              <a:defRPr sz="4200">
                <a:solidFill>
                  <a:srgbClr val="001F67"/>
                </a:solidFill>
                <a:latin typeface="Cambria" charset="0"/>
                <a:ea typeface="ヒラギノ明朝 ProN W3" charset="-128"/>
                <a:sym typeface="Cambria" charset="0"/>
              </a:defRPr>
            </a:lvl3pPr>
            <a:lvl4pPr algn="l">
              <a:spcBef>
                <a:spcPts val="2400"/>
              </a:spcBef>
              <a:buSzPct val="93000"/>
              <a:buChar char="•"/>
              <a:defRPr sz="4200">
                <a:solidFill>
                  <a:srgbClr val="001F67"/>
                </a:solidFill>
                <a:latin typeface="Cambria" charset="0"/>
                <a:ea typeface="ヒラギノ明朝 ProN W3" charset="-128"/>
                <a:sym typeface="Cambria" charset="0"/>
              </a:defRPr>
            </a:lvl4pPr>
            <a:lvl5pPr algn="l">
              <a:spcBef>
                <a:spcPts val="2400"/>
              </a:spcBef>
              <a:buSzPct val="93000"/>
              <a:buChar char="•"/>
              <a:defRPr sz="4200">
                <a:solidFill>
                  <a:srgbClr val="001F67"/>
                </a:solidFill>
                <a:latin typeface="Cambria" charset="0"/>
                <a:ea typeface="ヒラギノ明朝 ProN W3" charset="-128"/>
                <a:sym typeface="Cambria" charset="0"/>
              </a:defRPr>
            </a:lvl5pPr>
            <a:lvl6pPr marL="457200" fontAlgn="base">
              <a:spcBef>
                <a:spcPts val="2400"/>
              </a:spcBef>
              <a:spcAft>
                <a:spcPct val="0"/>
              </a:spcAft>
              <a:buSzPct val="93000"/>
              <a:buChar char="•"/>
              <a:defRPr sz="4200">
                <a:solidFill>
                  <a:srgbClr val="001F67"/>
                </a:solidFill>
                <a:latin typeface="Cambria" charset="0"/>
                <a:ea typeface="ヒラギノ明朝 ProN W3" charset="-128"/>
                <a:sym typeface="Cambria" charset="0"/>
              </a:defRPr>
            </a:lvl6pPr>
            <a:lvl7pPr marL="914400" fontAlgn="base">
              <a:spcBef>
                <a:spcPts val="2400"/>
              </a:spcBef>
              <a:spcAft>
                <a:spcPct val="0"/>
              </a:spcAft>
              <a:buSzPct val="93000"/>
              <a:buChar char="•"/>
              <a:defRPr sz="4200">
                <a:solidFill>
                  <a:srgbClr val="001F67"/>
                </a:solidFill>
                <a:latin typeface="Cambria" charset="0"/>
                <a:ea typeface="ヒラギノ明朝 ProN W3" charset="-128"/>
                <a:sym typeface="Cambria" charset="0"/>
              </a:defRPr>
            </a:lvl7pPr>
            <a:lvl8pPr marL="1371600" fontAlgn="base">
              <a:spcBef>
                <a:spcPts val="2400"/>
              </a:spcBef>
              <a:spcAft>
                <a:spcPct val="0"/>
              </a:spcAft>
              <a:buSzPct val="93000"/>
              <a:buChar char="•"/>
              <a:defRPr sz="4200">
                <a:solidFill>
                  <a:srgbClr val="001F67"/>
                </a:solidFill>
                <a:latin typeface="Cambria" charset="0"/>
                <a:ea typeface="ヒラギノ明朝 ProN W3" charset="-128"/>
                <a:sym typeface="Cambria" charset="0"/>
              </a:defRPr>
            </a:lvl8pPr>
            <a:lvl9pPr marL="1828800" fontAlgn="base">
              <a:spcBef>
                <a:spcPts val="2400"/>
              </a:spcBef>
              <a:spcAft>
                <a:spcPct val="0"/>
              </a:spcAft>
              <a:buSzPct val="93000"/>
              <a:buChar char="•"/>
              <a:defRPr sz="4200">
                <a:solidFill>
                  <a:srgbClr val="001F67"/>
                </a:solidFill>
                <a:latin typeface="Cambria" charset="0"/>
                <a:ea typeface="ヒラギノ明朝 ProN W3" charset="-128"/>
                <a:sym typeface="Cambria" charset="0"/>
              </a:defRPr>
            </a:lvl9pPr>
          </a:lstStyle>
          <a:p>
            <a:pPr defTabSz="642651" fontAlgn="base">
              <a:spcAft>
                <a:spcPct val="0"/>
              </a:spcAft>
              <a:buFont typeface="Times" charset="0"/>
              <a:buChar char="•"/>
            </a:pPr>
            <a:r>
              <a:rPr lang="en-US" altLang="en-US" sz="3600" dirty="0"/>
              <a:t>Foundations</a:t>
            </a:r>
          </a:p>
          <a:p>
            <a:pPr defTabSz="642651" fontAlgn="base">
              <a:spcAft>
                <a:spcPct val="0"/>
              </a:spcAft>
              <a:buFont typeface="Times" charset="0"/>
              <a:buChar char="•"/>
            </a:pPr>
            <a:r>
              <a:rPr lang="en-US" altLang="en-US" sz="3600" dirty="0"/>
              <a:t>Police Culture</a:t>
            </a:r>
          </a:p>
          <a:p>
            <a:pPr defTabSz="642651" fontAlgn="base">
              <a:spcAft>
                <a:spcPct val="0"/>
              </a:spcAft>
              <a:buFont typeface="Times" charset="0"/>
              <a:buChar char="•"/>
            </a:pPr>
            <a:r>
              <a:rPr lang="en-US" altLang="en-US" sz="3600" dirty="0"/>
              <a:t>Nobility of Policing</a:t>
            </a:r>
          </a:p>
          <a:p>
            <a:pPr defTabSz="642651" fontAlgn="base">
              <a:spcAft>
                <a:spcPct val="0"/>
              </a:spcAft>
              <a:buFont typeface="Times" charset="0"/>
              <a:buChar char="•"/>
            </a:pPr>
            <a:r>
              <a:rPr lang="en-US" altLang="en-US" sz="3600" dirty="0"/>
              <a:t>Respect</a:t>
            </a:r>
          </a:p>
        </p:txBody>
      </p:sp>
      <p:sp>
        <p:nvSpPr>
          <p:cNvPr id="86023" name="Rectangle 7"/>
          <p:cNvSpPr>
            <a:spLocks/>
          </p:cNvSpPr>
          <p:nvPr/>
        </p:nvSpPr>
        <p:spPr bwMode="auto">
          <a:xfrm>
            <a:off x="4846588" y="750094"/>
            <a:ext cx="4295180" cy="563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lvl1pPr marL="409575" indent="-409575" algn="l">
              <a:defRPr sz="1200">
                <a:solidFill>
                  <a:schemeClr val="tx1"/>
                </a:solidFill>
                <a:latin typeface="Gill Sans" charset="0"/>
              </a:defRPr>
            </a:lvl1pPr>
            <a:lvl2pPr marL="523875"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defTabSz="642651" fontAlgn="base">
              <a:spcBef>
                <a:spcPts val="1687"/>
              </a:spcBef>
              <a:spcAft>
                <a:spcPct val="0"/>
              </a:spcAft>
            </a:pPr>
            <a:endParaRPr lang="en-US" altLang="en-US" sz="3000" dirty="0">
              <a:solidFill>
                <a:srgbClr val="001F67"/>
              </a:solidFill>
              <a:latin typeface="Cambria" charset="0"/>
              <a:ea typeface="Cambria" charset="0"/>
              <a:cs typeface="Cambria" charset="0"/>
              <a:sym typeface="Cambria" charset="0"/>
            </a:endParaRPr>
          </a:p>
          <a:p>
            <a:pPr defTabSz="642651" fontAlgn="base">
              <a:spcBef>
                <a:spcPts val="1687"/>
              </a:spcBef>
              <a:spcAft>
                <a:spcPct val="0"/>
              </a:spcAft>
              <a:buSzPct val="93000"/>
              <a:buFontTx/>
              <a:buChar char="•"/>
            </a:pPr>
            <a:r>
              <a:rPr lang="en-US" altLang="en-US" sz="3600" dirty="0">
                <a:solidFill>
                  <a:srgbClr val="001F67"/>
                </a:solidFill>
                <a:latin typeface="Cambria" charset="0"/>
                <a:ea typeface="Cambria" charset="0"/>
                <a:cs typeface="Cambria" charset="0"/>
                <a:sym typeface="Cambria" charset="0"/>
              </a:rPr>
              <a:t>Resilience</a:t>
            </a:r>
          </a:p>
          <a:p>
            <a:pPr defTabSz="642651" fontAlgn="base">
              <a:spcBef>
                <a:spcPts val="1687"/>
              </a:spcBef>
              <a:spcAft>
                <a:spcPct val="0"/>
              </a:spcAft>
              <a:buSzPct val="93000"/>
              <a:buFontTx/>
              <a:buChar char="•"/>
            </a:pPr>
            <a:r>
              <a:rPr lang="en-US" altLang="en-US" sz="3600" dirty="0">
                <a:solidFill>
                  <a:srgbClr val="001F67"/>
                </a:solidFill>
                <a:latin typeface="Cambria" charset="0"/>
                <a:ea typeface="Cambria" charset="0"/>
                <a:cs typeface="Cambria" charset="0"/>
                <a:sym typeface="Cambria" charset="0"/>
              </a:rPr>
              <a:t>Positive Psychology</a:t>
            </a:r>
          </a:p>
          <a:p>
            <a:pPr defTabSz="642651" fontAlgn="base">
              <a:spcBef>
                <a:spcPts val="1687"/>
              </a:spcBef>
              <a:spcAft>
                <a:spcPct val="0"/>
              </a:spcAft>
              <a:buSzPct val="93000"/>
              <a:buFontTx/>
              <a:buChar char="•"/>
            </a:pPr>
            <a:r>
              <a:rPr lang="en-US" altLang="en-US" sz="3600" dirty="0">
                <a:solidFill>
                  <a:srgbClr val="001F67"/>
                </a:solidFill>
                <a:latin typeface="Cambria" charset="0"/>
                <a:ea typeface="Cambria" charset="0"/>
                <a:cs typeface="Cambria" charset="0"/>
                <a:sym typeface="Cambria" charset="0"/>
              </a:rPr>
              <a:t>Practical Wisdom/Deliberate Practice </a:t>
            </a:r>
          </a:p>
          <a:p>
            <a:pPr defTabSz="642651" fontAlgn="base">
              <a:spcBef>
                <a:spcPts val="1687"/>
              </a:spcBef>
              <a:spcAft>
                <a:spcPct val="0"/>
              </a:spcAft>
              <a:buSzPct val="93000"/>
              <a:buFontTx/>
              <a:buChar char="•"/>
            </a:pPr>
            <a:r>
              <a:rPr lang="en-US" altLang="en-US" sz="3600" dirty="0">
                <a:solidFill>
                  <a:srgbClr val="001F67"/>
                </a:solidFill>
                <a:latin typeface="Cambria" charset="0"/>
                <a:ea typeface="Cambria" charset="0"/>
                <a:cs typeface="Cambria" charset="0"/>
                <a:sym typeface="Cambria" charset="0"/>
              </a:rPr>
              <a:t>Health &amp; Wellness</a:t>
            </a:r>
          </a:p>
          <a:p>
            <a:pPr defTabSz="642651" fontAlgn="base">
              <a:spcBef>
                <a:spcPts val="1687"/>
              </a:spcBef>
              <a:spcAft>
                <a:spcPct val="0"/>
              </a:spcAft>
              <a:buSzPct val="93000"/>
              <a:buFontTx/>
              <a:buChar char="•"/>
            </a:pPr>
            <a:r>
              <a:rPr lang="en-US" altLang="en-US" sz="3600" dirty="0">
                <a:solidFill>
                  <a:srgbClr val="001F67"/>
                </a:solidFill>
                <a:latin typeface="Cambria" charset="0"/>
                <a:ea typeface="Cambria" charset="0"/>
                <a:cs typeface="Cambria" charset="0"/>
                <a:sym typeface="Cambria" charset="0"/>
              </a:rPr>
              <a:t>The Immortal Cop</a:t>
            </a:r>
          </a:p>
        </p:txBody>
      </p:sp>
    </p:spTree>
    <p:extLst>
      <p:ext uri="{BB962C8B-B14F-4D97-AF65-F5344CB8AC3E}">
        <p14:creationId xmlns:p14="http://schemas.microsoft.com/office/powerpoint/2010/main" val="195659934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obility of Policing.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1504950"/>
            <a:ext cx="6858000" cy="3848100"/>
          </a:xfrm>
          <a:prstGeom prst="rect">
            <a:avLst/>
          </a:prstGeom>
        </p:spPr>
      </p:pic>
    </p:spTree>
    <p:extLst>
      <p:ext uri="{BB962C8B-B14F-4D97-AF65-F5344CB8AC3E}">
        <p14:creationId xmlns:p14="http://schemas.microsoft.com/office/powerpoint/2010/main" val="553028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72" y="-181138"/>
            <a:ext cx="9144000" cy="7063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41314" name="Rectangle 2"/>
          <p:cNvSpPr>
            <a:spLocks/>
          </p:cNvSpPr>
          <p:nvPr/>
        </p:nvSpPr>
        <p:spPr bwMode="auto">
          <a:xfrm>
            <a:off x="223243" y="375048"/>
            <a:ext cx="2928938"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defTabSz="642915" fontAlgn="base">
              <a:spcBef>
                <a:spcPct val="0"/>
              </a:spcBef>
              <a:spcAft>
                <a:spcPct val="0"/>
              </a:spcAft>
            </a:pPr>
            <a:r>
              <a:rPr lang="en-US" altLang="en-US" sz="2500">
                <a:solidFill>
                  <a:srgbClr val="E0C874"/>
                </a:solidFill>
                <a:latin typeface="Cambria Italic" charset="0"/>
                <a:ea typeface="Cambria Italic" charset="0"/>
                <a:cs typeface="Cambria Italic" charset="0"/>
                <a:sym typeface="Cambria Italic" charset="0"/>
              </a:rPr>
              <a:t>The </a:t>
            </a:r>
            <a:r>
              <a:rPr lang="en-US" altLang="en-US" sz="2500" smtClean="0">
                <a:solidFill>
                  <a:srgbClr val="E0C874"/>
                </a:solidFill>
                <a:latin typeface="Cambria Italic" charset="0"/>
                <a:ea typeface="Cambria Italic" charset="0"/>
                <a:cs typeface="Cambria Italic" charset="0"/>
                <a:sym typeface="Cambria Italic" charset="0"/>
              </a:rPr>
              <a:t>Heart </a:t>
            </a:r>
            <a:r>
              <a:rPr lang="en-US" altLang="en-US" sz="2500">
                <a:solidFill>
                  <a:srgbClr val="E0C874"/>
                </a:solidFill>
                <a:latin typeface="Cambria Italic" charset="0"/>
                <a:ea typeface="Cambria Italic" charset="0"/>
                <a:cs typeface="Cambria Italic" charset="0"/>
                <a:sym typeface="Cambria Italic" charset="0"/>
              </a:rPr>
              <a:t>and Mind of the Guardian</a:t>
            </a:r>
          </a:p>
        </p:txBody>
      </p:sp>
      <p:sp>
        <p:nvSpPr>
          <p:cNvPr id="2" name="TextBox 1"/>
          <p:cNvSpPr txBox="1"/>
          <p:nvPr/>
        </p:nvSpPr>
        <p:spPr>
          <a:xfrm>
            <a:off x="1371600" y="1196579"/>
            <a:ext cx="5627488" cy="5570756"/>
          </a:xfrm>
          <a:prstGeom prst="rect">
            <a:avLst/>
          </a:prstGeom>
          <a:noFill/>
        </p:spPr>
        <p:txBody>
          <a:bodyPr wrap="square" rtlCol="0">
            <a:spAutoFit/>
          </a:bodyPr>
          <a:lstStyle/>
          <a:p>
            <a:pPr algn="ctr"/>
            <a:endParaRPr lang="en-US" sz="3600" b="1" dirty="0" smtClean="0">
              <a:solidFill>
                <a:srgbClr val="FFC000"/>
              </a:solidFill>
            </a:endParaRPr>
          </a:p>
          <a:p>
            <a:pPr algn="ctr"/>
            <a:endParaRPr lang="en-US" sz="3600" b="1" dirty="0">
              <a:solidFill>
                <a:srgbClr val="FFC000"/>
              </a:solidFill>
            </a:endParaRPr>
          </a:p>
          <a:p>
            <a:pPr algn="ctr"/>
            <a:r>
              <a:rPr lang="en-US" sz="3600" b="1" dirty="0" smtClean="0">
                <a:solidFill>
                  <a:srgbClr val="FFC000"/>
                </a:solidFill>
              </a:rPr>
              <a:t>Be Guardians of the Community</a:t>
            </a:r>
          </a:p>
          <a:p>
            <a:pPr algn="ctr"/>
            <a:endParaRPr lang="en-US" sz="3600" b="1" dirty="0" smtClean="0">
              <a:solidFill>
                <a:srgbClr val="FFC000"/>
              </a:solidFill>
            </a:endParaRPr>
          </a:p>
          <a:p>
            <a:pPr algn="ctr"/>
            <a:r>
              <a:rPr lang="en-US" sz="3600" b="1" dirty="0" smtClean="0">
                <a:solidFill>
                  <a:srgbClr val="FFC000"/>
                </a:solidFill>
              </a:rPr>
              <a:t>Defend the Honor of the Badge</a:t>
            </a:r>
          </a:p>
          <a:p>
            <a:pPr algn="ctr"/>
            <a:endParaRPr lang="en-US" sz="3600" b="1" dirty="0" smtClean="0">
              <a:solidFill>
                <a:srgbClr val="FFC000"/>
              </a:solidFill>
            </a:endParaRPr>
          </a:p>
          <a:p>
            <a:pPr algn="ctr"/>
            <a:endParaRPr lang="en-US" sz="3600" b="1" dirty="0">
              <a:solidFill>
                <a:srgbClr val="FFC000"/>
              </a:solidFill>
            </a:endParaRPr>
          </a:p>
          <a:p>
            <a:pPr algn="ctr"/>
            <a:endParaRPr lang="en-US" sz="3200" b="1" dirty="0">
              <a:solidFill>
                <a:srgbClr val="FFC000"/>
              </a:solidFill>
            </a:endParaRPr>
          </a:p>
        </p:txBody>
      </p:sp>
    </p:spTree>
    <p:extLst>
      <p:ext uri="{BB962C8B-B14F-4D97-AF65-F5344CB8AC3E}">
        <p14:creationId xmlns:p14="http://schemas.microsoft.com/office/powerpoint/2010/main" val="3158148256"/>
      </p:ext>
    </p:extLst>
  </p:cSld>
  <p:clrMapOvr>
    <a:masterClrMapping/>
  </p:clrMapOvr>
  <p:transition spd="med">
    <p:check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705445" y="1875234"/>
            <a:ext cx="4152305" cy="35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fontAlgn="base">
              <a:spcBef>
                <a:spcPct val="0"/>
              </a:spcBef>
              <a:spcAft>
                <a:spcPct val="0"/>
              </a:spcAft>
            </a:pPr>
            <a:r>
              <a:rPr lang="en-US" altLang="en-US" sz="2700" b="1" dirty="0" smtClean="0">
                <a:solidFill>
                  <a:srgbClr val="1F1D63"/>
                </a:solidFill>
                <a:latin typeface="Georgia" charset="0"/>
                <a:ea typeface="Georgia" charset="0"/>
                <a:cs typeface="Georgia" charset="0"/>
                <a:sym typeface="Georgia" charset="0"/>
              </a:rPr>
              <a:t>What came to mind as you watched that video clip?</a:t>
            </a:r>
            <a:endParaRPr lang="en-US" altLang="en-US" sz="2700" b="1" dirty="0">
              <a:solidFill>
                <a:srgbClr val="1F1D63"/>
              </a:solidFill>
              <a:latin typeface="Georgia" charset="0"/>
              <a:ea typeface="Georgia" charset="0"/>
              <a:cs typeface="Georgia" charset="0"/>
              <a:sym typeface="Georgia" charset="0"/>
            </a:endParaRPr>
          </a:p>
          <a:p>
            <a:pPr algn="ctr" fontAlgn="base">
              <a:spcBef>
                <a:spcPct val="0"/>
              </a:spcBef>
              <a:spcAft>
                <a:spcPct val="0"/>
              </a:spcAft>
            </a:pPr>
            <a:endParaRPr lang="en-US" altLang="en-US" sz="2700" b="1" dirty="0">
              <a:solidFill>
                <a:srgbClr val="1F1D63"/>
              </a:solidFill>
              <a:latin typeface="Georgia" charset="0"/>
              <a:ea typeface="Georgia" charset="0"/>
              <a:cs typeface="Georgia" charset="0"/>
              <a:sym typeface="Georgia" charset="0"/>
            </a:endParaRPr>
          </a:p>
        </p:txBody>
      </p:sp>
      <p:pic>
        <p:nvPicPr>
          <p:cNvPr id="297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868" y="1062634"/>
            <a:ext cx="2530450" cy="517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701" name="Rectangle 5"/>
          <p:cNvSpPr>
            <a:spLocks/>
          </p:cNvSpPr>
          <p:nvPr/>
        </p:nvSpPr>
        <p:spPr bwMode="auto">
          <a:xfrm>
            <a:off x="892987" y="-446484"/>
            <a:ext cx="73580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fontAlgn="base">
              <a:spcBef>
                <a:spcPct val="0"/>
              </a:spcBef>
              <a:spcAft>
                <a:spcPct val="0"/>
              </a:spcAft>
            </a:pPr>
            <a:r>
              <a:rPr lang="en-US" altLang="en-US" sz="4500">
                <a:solidFill>
                  <a:srgbClr val="FFFFFF"/>
                </a:solidFill>
                <a:latin typeface="Cambria Bold" charset="0"/>
                <a:ea typeface="Cambria Bold" charset="0"/>
                <a:cs typeface="Cambria Bold" charset="0"/>
                <a:sym typeface="Cambria Bold" charset="0"/>
              </a:rPr>
              <a:t>Blue </a:t>
            </a:r>
            <a:r>
              <a:rPr lang="en-US" altLang="en-US" sz="6700" u="sng">
                <a:solidFill>
                  <a:srgbClr val="FFFFFF"/>
                </a:solidFill>
                <a:latin typeface="Cambria Bold Italic" charset="0"/>
                <a:ea typeface="Cambria Bold Italic" charset="0"/>
                <a:cs typeface="Cambria Bold Italic" charset="0"/>
                <a:sym typeface="Cambria Bold Italic" charset="0"/>
              </a:rPr>
              <a:t>Courage</a:t>
            </a:r>
          </a:p>
        </p:txBody>
      </p:sp>
      <p:sp>
        <p:nvSpPr>
          <p:cNvPr id="29702" name="Rectangle 6"/>
          <p:cNvSpPr>
            <a:spLocks/>
          </p:cNvSpPr>
          <p:nvPr/>
        </p:nvSpPr>
        <p:spPr bwMode="auto">
          <a:xfrm>
            <a:off x="8770999" y="5979967"/>
            <a:ext cx="19236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fontAlgn="base">
              <a:spcBef>
                <a:spcPct val="0"/>
              </a:spcBef>
              <a:spcAft>
                <a:spcPct val="0"/>
              </a:spcAft>
            </a:pPr>
            <a:r>
              <a:rPr lang="en-US" altLang="en-US" sz="2700">
                <a:solidFill>
                  <a:srgbClr val="676767"/>
                </a:solidFill>
                <a:ea typeface="Cambria" charset="0"/>
                <a:cs typeface="Cambria" charset="0"/>
                <a:sym typeface="Cambria" charset="0"/>
              </a:rPr>
              <a:t>2</a:t>
            </a:r>
          </a:p>
        </p:txBody>
      </p:sp>
    </p:spTree>
    <p:extLst>
      <p:ext uri="{BB962C8B-B14F-4D97-AF65-F5344CB8AC3E}">
        <p14:creationId xmlns:p14="http://schemas.microsoft.com/office/powerpoint/2010/main" val="1106751791"/>
      </p:ext>
    </p:extLst>
  </p:cSld>
  <p:clrMapOvr>
    <a:masterClrMapping/>
  </p:clrMapOvr>
  <p:transition spd="med">
    <p:circl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p:cNvSpPr>
          <p:nvPr/>
        </p:nvSpPr>
        <p:spPr bwMode="auto">
          <a:xfrm>
            <a:off x="705445" y="1875234"/>
            <a:ext cx="4152305" cy="354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fontAlgn="base">
              <a:spcBef>
                <a:spcPct val="0"/>
              </a:spcBef>
              <a:spcAft>
                <a:spcPct val="0"/>
              </a:spcAft>
            </a:pPr>
            <a:r>
              <a:rPr lang="en-US" altLang="en-US" sz="2700" b="1" dirty="0" smtClean="0">
                <a:solidFill>
                  <a:srgbClr val="1F1D63"/>
                </a:solidFill>
                <a:latin typeface="Georgia" charset="0"/>
                <a:ea typeface="Georgia" charset="0"/>
                <a:cs typeface="Georgia" charset="0"/>
                <a:sym typeface="Georgia" charset="0"/>
              </a:rPr>
              <a:t>Let’s look back at the list of words you generated on day one to describe Law Enforcement…</a:t>
            </a:r>
          </a:p>
          <a:p>
            <a:pPr algn="ctr" fontAlgn="base">
              <a:spcBef>
                <a:spcPct val="0"/>
              </a:spcBef>
              <a:spcAft>
                <a:spcPct val="0"/>
              </a:spcAft>
            </a:pPr>
            <a:endParaRPr lang="en-US" altLang="en-US" sz="2700" b="1" dirty="0">
              <a:solidFill>
                <a:srgbClr val="1F1D63"/>
              </a:solidFill>
              <a:latin typeface="Georgia" charset="0"/>
              <a:ea typeface="Georgia" charset="0"/>
              <a:cs typeface="Georgia" charset="0"/>
              <a:sym typeface="Georgia" charset="0"/>
            </a:endParaRPr>
          </a:p>
          <a:p>
            <a:pPr algn="ctr" fontAlgn="base">
              <a:spcBef>
                <a:spcPct val="0"/>
              </a:spcBef>
              <a:spcAft>
                <a:spcPct val="0"/>
              </a:spcAft>
            </a:pPr>
            <a:r>
              <a:rPr lang="en-US" altLang="en-US" sz="2700" b="1" dirty="0" smtClean="0">
                <a:solidFill>
                  <a:srgbClr val="1F1D63"/>
                </a:solidFill>
                <a:latin typeface="Georgia" charset="0"/>
                <a:ea typeface="Georgia" charset="0"/>
                <a:cs typeface="Georgia" charset="0"/>
                <a:sym typeface="Georgia" charset="0"/>
              </a:rPr>
              <a:t>What would you add to that list?</a:t>
            </a:r>
            <a:endParaRPr lang="en-US" altLang="en-US" sz="2700" b="1" dirty="0">
              <a:solidFill>
                <a:srgbClr val="1F1D63"/>
              </a:solidFill>
              <a:latin typeface="Georgia" charset="0"/>
              <a:ea typeface="Georgia" charset="0"/>
              <a:cs typeface="Georgia" charset="0"/>
              <a:sym typeface="Georgia" charset="0"/>
            </a:endParaRPr>
          </a:p>
          <a:p>
            <a:pPr algn="ctr" fontAlgn="base">
              <a:spcBef>
                <a:spcPct val="0"/>
              </a:spcBef>
              <a:spcAft>
                <a:spcPct val="0"/>
              </a:spcAft>
            </a:pPr>
            <a:endParaRPr lang="en-US" altLang="en-US" sz="2700" b="1" dirty="0">
              <a:solidFill>
                <a:srgbClr val="1F1D63"/>
              </a:solidFill>
              <a:latin typeface="Georgia" charset="0"/>
              <a:ea typeface="Georgia" charset="0"/>
              <a:cs typeface="Georgia" charset="0"/>
              <a:sym typeface="Georgia" charset="0"/>
            </a:endParaRPr>
          </a:p>
        </p:txBody>
      </p:sp>
      <p:pic>
        <p:nvPicPr>
          <p:cNvPr id="297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868" y="1062634"/>
            <a:ext cx="2530450" cy="517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9701" name="Rectangle 5"/>
          <p:cNvSpPr>
            <a:spLocks/>
          </p:cNvSpPr>
          <p:nvPr/>
        </p:nvSpPr>
        <p:spPr bwMode="auto">
          <a:xfrm>
            <a:off x="892987" y="-446484"/>
            <a:ext cx="735806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algn="ctr" fontAlgn="base">
              <a:spcBef>
                <a:spcPct val="0"/>
              </a:spcBef>
              <a:spcAft>
                <a:spcPct val="0"/>
              </a:spcAft>
            </a:pPr>
            <a:r>
              <a:rPr lang="en-US" altLang="en-US" sz="4500">
                <a:solidFill>
                  <a:srgbClr val="FFFFFF"/>
                </a:solidFill>
                <a:latin typeface="Cambria Bold" charset="0"/>
                <a:ea typeface="Cambria Bold" charset="0"/>
                <a:cs typeface="Cambria Bold" charset="0"/>
                <a:sym typeface="Cambria Bold" charset="0"/>
              </a:rPr>
              <a:t>Blue </a:t>
            </a:r>
            <a:r>
              <a:rPr lang="en-US" altLang="en-US" sz="6700" u="sng">
                <a:solidFill>
                  <a:srgbClr val="FFFFFF"/>
                </a:solidFill>
                <a:latin typeface="Cambria Bold Italic" charset="0"/>
                <a:ea typeface="Cambria Bold Italic" charset="0"/>
                <a:cs typeface="Cambria Bold Italic" charset="0"/>
                <a:sym typeface="Cambria Bold Italic" charset="0"/>
              </a:rPr>
              <a:t>Courage</a:t>
            </a:r>
          </a:p>
        </p:txBody>
      </p:sp>
      <p:sp>
        <p:nvSpPr>
          <p:cNvPr id="29702" name="Rectangle 6"/>
          <p:cNvSpPr>
            <a:spLocks/>
          </p:cNvSpPr>
          <p:nvPr/>
        </p:nvSpPr>
        <p:spPr bwMode="auto">
          <a:xfrm>
            <a:off x="8770999" y="5979967"/>
            <a:ext cx="19236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fontAlgn="base">
              <a:spcBef>
                <a:spcPct val="0"/>
              </a:spcBef>
              <a:spcAft>
                <a:spcPct val="0"/>
              </a:spcAft>
            </a:pPr>
            <a:r>
              <a:rPr lang="en-US" altLang="en-US" sz="2700">
                <a:solidFill>
                  <a:srgbClr val="676767"/>
                </a:solidFill>
                <a:ea typeface="Cambria" charset="0"/>
                <a:cs typeface="Cambria" charset="0"/>
                <a:sym typeface="Cambria" charset="0"/>
              </a:rPr>
              <a:t>2</a:t>
            </a:r>
          </a:p>
        </p:txBody>
      </p:sp>
    </p:spTree>
    <p:extLst>
      <p:ext uri="{BB962C8B-B14F-4D97-AF65-F5344CB8AC3E}">
        <p14:creationId xmlns:p14="http://schemas.microsoft.com/office/powerpoint/2010/main" val="2435414455"/>
      </p:ext>
    </p:extLst>
  </p:cSld>
  <p:clrMapOvr>
    <a:masterClrMapping/>
  </p:clrMapOvr>
  <p:transition spd="med">
    <p:circl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p:nvPr>
        </p:nvSpPr>
        <p:spPr>
          <a:xfrm>
            <a:off x="892980" y="228600"/>
            <a:ext cx="7358063" cy="1075134"/>
          </a:xfrm>
          <a:ln/>
        </p:spPr>
        <p:txBody>
          <a:bodyPr/>
          <a:lstStyle/>
          <a:p>
            <a:r>
              <a:rPr lang="en-US" altLang="en-US" sz="3600" dirty="0" smtClean="0"/>
              <a:t>First Responders= “Good Guys”</a:t>
            </a:r>
            <a:endParaRPr lang="en-US" altLang="en-US" sz="3600" dirty="0"/>
          </a:p>
        </p:txBody>
      </p:sp>
      <p:sp>
        <p:nvSpPr>
          <p:cNvPr id="62466" name="Rectangle 2"/>
          <p:cNvSpPr>
            <a:spLocks noGrp="1" noChangeArrowheads="1"/>
          </p:cNvSpPr>
          <p:nvPr>
            <p:ph type="body" idx="1"/>
          </p:nvPr>
        </p:nvSpPr>
        <p:spPr>
          <a:xfrm>
            <a:off x="107167" y="794743"/>
            <a:ext cx="8501063" cy="5840016"/>
          </a:xfrm>
          <a:ln/>
        </p:spPr>
        <p:txBody>
          <a:bodyPr/>
          <a:lstStyle/>
          <a:p>
            <a:pPr marL="223090" indent="0" algn="ctr">
              <a:buNone/>
            </a:pPr>
            <a:r>
              <a:rPr lang="en-US" altLang="en-US" dirty="0" smtClean="0"/>
              <a:t>“I turned the lights off.  I told them we had to be absolutely quiet.  I said there were bad guys out there now.  Now we need to wait for the good guys.”</a:t>
            </a:r>
          </a:p>
          <a:p>
            <a:pPr marL="223090" indent="0" algn="ctr">
              <a:buNone/>
            </a:pPr>
            <a:endParaRPr lang="en-US" altLang="en-US" dirty="0" smtClean="0"/>
          </a:p>
          <a:p>
            <a:pPr marL="0" indent="0" algn="ctr">
              <a:spcBef>
                <a:spcPts val="0"/>
              </a:spcBef>
              <a:buNone/>
            </a:pPr>
            <a:r>
              <a:rPr lang="en-US" altLang="en-US" dirty="0" smtClean="0"/>
              <a:t>Kaitlin  </a:t>
            </a:r>
            <a:r>
              <a:rPr lang="en-US" altLang="en-US" dirty="0" err="1" smtClean="0"/>
              <a:t>Roig</a:t>
            </a:r>
            <a:endParaRPr lang="en-US" altLang="en-US" dirty="0" smtClean="0"/>
          </a:p>
          <a:p>
            <a:pPr marL="0" indent="0" algn="ctr">
              <a:spcBef>
                <a:spcPts val="0"/>
              </a:spcBef>
              <a:buNone/>
            </a:pPr>
            <a:r>
              <a:rPr lang="en-US" altLang="en-US" dirty="0" smtClean="0"/>
              <a:t>First Grade Teacher</a:t>
            </a:r>
          </a:p>
          <a:p>
            <a:pPr marL="0" indent="0" algn="ctr">
              <a:spcBef>
                <a:spcPts val="0"/>
              </a:spcBef>
              <a:buNone/>
            </a:pPr>
            <a:r>
              <a:rPr lang="en-US" altLang="en-US" dirty="0" smtClean="0"/>
              <a:t>Sandy Hook Elementary School</a:t>
            </a:r>
            <a:endParaRPr lang="en-US" altLang="en-US" dirty="0"/>
          </a:p>
        </p:txBody>
      </p:sp>
      <p:sp>
        <p:nvSpPr>
          <p:cNvPr id="62467" name="Rectangle 3"/>
          <p:cNvSpPr>
            <a:spLocks/>
          </p:cNvSpPr>
          <p:nvPr/>
        </p:nvSpPr>
        <p:spPr bwMode="auto">
          <a:xfrm>
            <a:off x="8770999" y="5979967"/>
            <a:ext cx="19236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p>
            <a:pPr algn="ctr" defTabSz="642585" fontAlgn="base">
              <a:spcBef>
                <a:spcPct val="0"/>
              </a:spcBef>
              <a:spcAft>
                <a:spcPct val="0"/>
              </a:spcAft>
            </a:pPr>
            <a:r>
              <a:rPr lang="en-US" altLang="en-US" sz="2700">
                <a:solidFill>
                  <a:srgbClr val="676767"/>
                </a:solidFill>
                <a:ea typeface="Cambria" charset="0"/>
                <a:cs typeface="Cambria" charset="0"/>
                <a:sym typeface="Cambria" charset="0"/>
              </a:rPr>
              <a:t>6</a:t>
            </a:r>
          </a:p>
        </p:txBody>
      </p:sp>
    </p:spTree>
    <p:extLst>
      <p:ext uri="{BB962C8B-B14F-4D97-AF65-F5344CB8AC3E}">
        <p14:creationId xmlns:p14="http://schemas.microsoft.com/office/powerpoint/2010/main" val="2179486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bldLvl="5"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5" name="Rectangle 1"/>
          <p:cNvSpPr>
            <a:spLocks noGrp="1" noChangeArrowheads="1"/>
          </p:cNvSpPr>
          <p:nvPr>
            <p:ph type="body" idx="1"/>
          </p:nvPr>
        </p:nvSpPr>
        <p:spPr bwMode="auto">
          <a:xfrm>
            <a:off x="892987" y="330417"/>
            <a:ext cx="7358063" cy="40183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4232" tIns="32114" rIns="0" bIns="32114" numCol="1" anchor="ctr" anchorCtr="0" compatLnSpc="1">
            <a:prstTxWarp prst="textNoShape">
              <a:avLst/>
            </a:prstTxWarp>
          </a:bodyPr>
          <a:lstStyle/>
          <a:p>
            <a:pPr marL="223043" indent="0" algn="ctr">
              <a:buNone/>
            </a:pPr>
            <a:r>
              <a:rPr lang="en-US" altLang="en-US" sz="5400" b="1" dirty="0" smtClean="0">
                <a:latin typeface="Cambria Italic" charset="0"/>
                <a:sym typeface="Cambria Italic" charset="0"/>
              </a:rPr>
              <a:t>What does it take to be</a:t>
            </a:r>
          </a:p>
          <a:p>
            <a:pPr marL="223043" indent="0" algn="ctr">
              <a:buNone/>
            </a:pPr>
            <a:r>
              <a:rPr lang="en-US" altLang="en-US" sz="5400" b="1" dirty="0" smtClean="0">
                <a:latin typeface="Cambria Italic" charset="0"/>
                <a:sym typeface="Cambria Italic" charset="0"/>
              </a:rPr>
              <a:t>“The Good Guys”?</a:t>
            </a:r>
          </a:p>
        </p:txBody>
      </p:sp>
    </p:spTree>
    <p:extLst>
      <p:ext uri="{BB962C8B-B14F-4D97-AF65-F5344CB8AC3E}">
        <p14:creationId xmlns:p14="http://schemas.microsoft.com/office/powerpoint/2010/main" val="36506825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8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 grpId="0" build="p" bldLvl="5"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8000" dirty="0"/>
              <a:t>Blue Courage</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35618330"/>
      </p:ext>
    </p:extLst>
  </p:cSld>
  <p:clrMapOvr>
    <a:masterClrMapping/>
  </p:clrMapOvr>
  <p:transition spd="med">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5" name="Rectangle 1"/>
          <p:cNvSpPr>
            <a:spLocks noGrp="1" noChangeArrowheads="1"/>
          </p:cNvSpPr>
          <p:nvPr>
            <p:ph type="body" idx="1"/>
          </p:nvPr>
        </p:nvSpPr>
        <p:spPr bwMode="auto">
          <a:xfrm>
            <a:off x="892987" y="330417"/>
            <a:ext cx="7358063" cy="401835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vert="horz" wrap="square" lIns="64232" tIns="32114" rIns="0" bIns="32114" numCol="1" anchor="ctr" anchorCtr="0" compatLnSpc="1">
            <a:prstTxWarp prst="textNoShape">
              <a:avLst/>
            </a:prstTxWarp>
          </a:bodyPr>
          <a:lstStyle/>
          <a:p>
            <a:pPr marL="223032" indent="0" algn="ctr">
              <a:buNone/>
            </a:pPr>
            <a:r>
              <a:rPr lang="en-US" altLang="en-US" sz="5400" dirty="0" smtClean="0">
                <a:latin typeface="Cambria Italic" charset="0"/>
                <a:sym typeface="Cambria Italic" charset="0"/>
              </a:rPr>
              <a:t>Blue:</a:t>
            </a:r>
          </a:p>
          <a:p>
            <a:pPr marL="223032" indent="0" algn="ctr">
              <a:buNone/>
            </a:pPr>
            <a:r>
              <a:rPr lang="en-US" altLang="en-US" sz="5400" dirty="0" smtClean="0">
                <a:latin typeface="Cambria Italic" charset="0"/>
                <a:sym typeface="Cambria Italic" charset="0"/>
              </a:rPr>
              <a:t>We talk about the </a:t>
            </a:r>
          </a:p>
          <a:p>
            <a:pPr marL="223032" indent="0" algn="ctr">
              <a:buNone/>
            </a:pPr>
            <a:r>
              <a:rPr lang="en-US" altLang="en-US" sz="5400" dirty="0" smtClean="0">
                <a:latin typeface="Cambria Italic" charset="0"/>
                <a:sym typeface="Cambria Italic" charset="0"/>
              </a:rPr>
              <a:t>“Thin Blue Line”</a:t>
            </a:r>
          </a:p>
          <a:p>
            <a:pPr marL="223032" indent="0" algn="ctr">
              <a:buNone/>
            </a:pPr>
            <a:r>
              <a:rPr lang="en-US" altLang="en-US" sz="5400" dirty="0" smtClean="0">
                <a:latin typeface="Cambria Italic" charset="0"/>
                <a:sym typeface="Cambria Italic" charset="0"/>
              </a:rPr>
              <a:t>What is it?</a:t>
            </a:r>
          </a:p>
        </p:txBody>
      </p:sp>
    </p:spTree>
    <p:extLst>
      <p:ext uri="{BB962C8B-B14F-4D97-AF65-F5344CB8AC3E}">
        <p14:creationId xmlns:p14="http://schemas.microsoft.com/office/powerpoint/2010/main" val="158143018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8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98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98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 grpId="0" build="p" bldLvl="5"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3293" cy="1470049"/>
          </a:xfrm>
        </p:spPr>
        <p:txBody>
          <a:bodyPr/>
          <a:lstStyle/>
          <a:p>
            <a:r>
              <a:rPr lang="en-US" dirty="0" smtClean="0"/>
              <a:t>What is “Courage”?</a:t>
            </a:r>
            <a:endParaRPr lang="en-US" dirty="0"/>
          </a:p>
        </p:txBody>
      </p:sp>
      <p:sp>
        <p:nvSpPr>
          <p:cNvPr id="4" name="Subtitle 3"/>
          <p:cNvSpPr>
            <a:spLocks noGrp="1"/>
          </p:cNvSpPr>
          <p:nvPr>
            <p:ph type="subTitle" idx="1"/>
          </p:nvPr>
        </p:nvSpPr>
        <p:spPr>
          <a:xfrm>
            <a:off x="1295400" y="1447800"/>
            <a:ext cx="6400354" cy="1752451"/>
          </a:xfrm>
        </p:spPr>
        <p:txBody>
          <a:bodyPr/>
          <a:lstStyle/>
          <a:p>
            <a:r>
              <a:rPr lang="en-US" dirty="0" smtClean="0"/>
              <a:t>“Courage is not simply one of the virtues, but the form of </a:t>
            </a:r>
            <a:r>
              <a:rPr lang="en-US" i="1" dirty="0" smtClean="0"/>
              <a:t>every</a:t>
            </a:r>
            <a:r>
              <a:rPr lang="en-US" dirty="0" smtClean="0"/>
              <a:t> virtue at the point of testing”</a:t>
            </a:r>
          </a:p>
          <a:p>
            <a:r>
              <a:rPr lang="en-US" dirty="0" smtClean="0"/>
              <a:t>- CS Lewis</a:t>
            </a:r>
          </a:p>
          <a:p>
            <a:r>
              <a:rPr lang="en-US" dirty="0" smtClean="0"/>
              <a:t>“Without Courage, we cannot practice any other virtue with consistency.  We can’t be kind, true, merciful, generous or honest”</a:t>
            </a:r>
          </a:p>
          <a:p>
            <a:r>
              <a:rPr lang="en-US" dirty="0" smtClean="0"/>
              <a:t>-Maya Angelou</a:t>
            </a:r>
            <a:endParaRPr lang="en-US" dirty="0"/>
          </a:p>
        </p:txBody>
      </p:sp>
    </p:spTree>
    <p:extLst>
      <p:ext uri="{BB962C8B-B14F-4D97-AF65-F5344CB8AC3E}">
        <p14:creationId xmlns:p14="http://schemas.microsoft.com/office/powerpoint/2010/main" val="493544904"/>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copy">
  <a:themeElements>
    <a:clrScheme name="">
      <a:dk1>
        <a:srgbClr val="000000"/>
      </a:dk1>
      <a:lt1>
        <a:srgbClr val="FFFFFF"/>
      </a:lt1>
      <a:dk2>
        <a:srgbClr val="000000"/>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copy">
      <a:majorFont>
        <a:latin typeface="Cambria"/>
        <a:ea typeface="ヒラギノ明朝 ProN W3"/>
        <a:cs typeface=""/>
      </a:majorFont>
      <a:minorFont>
        <a:latin typeface="Cambria"/>
        <a:ea typeface="ヒラギノ明朝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lnDef>
  </a:objectDefaults>
  <a:extraClrSchemeLst>
    <a:extraClrScheme>
      <a:clrScheme name="Title &amp; Subtitl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copy">
  <a:themeElements>
    <a:clrScheme name="">
      <a:dk1>
        <a:srgbClr val="000000"/>
      </a:dk1>
      <a:lt1>
        <a:srgbClr val="FFFFFF"/>
      </a:lt1>
      <a:dk2>
        <a:srgbClr val="000000"/>
      </a:dk2>
      <a:lt2>
        <a:srgbClr val="000000"/>
      </a:lt2>
      <a:accent1>
        <a:srgbClr val="0B265E"/>
      </a:accent1>
      <a:accent2>
        <a:srgbClr val="333399"/>
      </a:accent2>
      <a:accent3>
        <a:srgbClr val="FFFFFF"/>
      </a:accent3>
      <a:accent4>
        <a:srgbClr val="000000"/>
      </a:accent4>
      <a:accent5>
        <a:srgbClr val="AAACB6"/>
      </a:accent5>
      <a:accent6>
        <a:srgbClr val="2D2D8A"/>
      </a:accent6>
      <a:hlink>
        <a:srgbClr val="009999"/>
      </a:hlink>
      <a:folHlink>
        <a:srgbClr val="99CC00"/>
      </a:folHlink>
    </a:clrScheme>
    <a:fontScheme name="Blank copy">
      <a:majorFont>
        <a:latin typeface="Cambria Bold"/>
        <a:ea typeface="ヒラギノ明朝 ProN W6"/>
        <a:cs typeface=""/>
      </a:majorFont>
      <a:minorFont>
        <a:latin typeface="Cambria"/>
        <a:ea typeface="ヒラギノ明朝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Bullets copy">
  <a:themeElements>
    <a:clrScheme name="">
      <a:dk1>
        <a:srgbClr val="000000"/>
      </a:dk1>
      <a:lt1>
        <a:srgbClr val="FFFFFF"/>
      </a:lt1>
      <a:dk2>
        <a:srgbClr val="000000"/>
      </a:dk2>
      <a:lt2>
        <a:srgbClr val="000000"/>
      </a:lt2>
      <a:accent1>
        <a:srgbClr val="0B265E"/>
      </a:accent1>
      <a:accent2>
        <a:srgbClr val="333399"/>
      </a:accent2>
      <a:accent3>
        <a:srgbClr val="FFFFFF"/>
      </a:accent3>
      <a:accent4>
        <a:srgbClr val="000000"/>
      </a:accent4>
      <a:accent5>
        <a:srgbClr val="AAACB6"/>
      </a:accent5>
      <a:accent6>
        <a:srgbClr val="2D2D8A"/>
      </a:accent6>
      <a:hlink>
        <a:srgbClr val="009999"/>
      </a:hlink>
      <a:folHlink>
        <a:srgbClr val="99CC00"/>
      </a:folHlink>
    </a:clrScheme>
    <a:fontScheme name="Title &amp; Bullets copy">
      <a:majorFont>
        <a:latin typeface="Cambria Bold"/>
        <a:ea typeface="ヒラギノ明朝 ProN W6"/>
        <a:cs typeface=""/>
      </a:majorFont>
      <a:minorFont>
        <a:latin typeface="Cambria"/>
        <a:ea typeface="ヒラギノ明朝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copy">
  <a:themeElements>
    <a:clrScheme name="">
      <a:dk1>
        <a:srgbClr val="000000"/>
      </a:dk1>
      <a:lt1>
        <a:srgbClr val="FFFFFF"/>
      </a:lt1>
      <a:dk2>
        <a:srgbClr val="000000"/>
      </a:dk2>
      <a:lt2>
        <a:srgbClr val="000000"/>
      </a:lt2>
      <a:accent1>
        <a:srgbClr val="0B265E"/>
      </a:accent1>
      <a:accent2>
        <a:srgbClr val="333399"/>
      </a:accent2>
      <a:accent3>
        <a:srgbClr val="FFFFFF"/>
      </a:accent3>
      <a:accent4>
        <a:srgbClr val="000000"/>
      </a:accent4>
      <a:accent5>
        <a:srgbClr val="AAACB6"/>
      </a:accent5>
      <a:accent6>
        <a:srgbClr val="2D2D8A"/>
      </a:accent6>
      <a:hlink>
        <a:srgbClr val="009999"/>
      </a:hlink>
      <a:folHlink>
        <a:srgbClr val="99CC00"/>
      </a:folHlink>
    </a:clrScheme>
    <a:fontScheme name="Blank copy">
      <a:majorFont>
        <a:latin typeface="Cambria Bold"/>
        <a:ea typeface="ヒラギノ明朝 ProN W6"/>
        <a:cs typeface=""/>
      </a:majorFont>
      <a:minorFont>
        <a:latin typeface="Cambria"/>
        <a:ea typeface="ヒラギノ明朝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copy">
  <a:themeElements>
    <a:clrScheme name="">
      <a:dk1>
        <a:srgbClr val="000000"/>
      </a:dk1>
      <a:lt1>
        <a:srgbClr val="FFFFFF"/>
      </a:lt1>
      <a:dk2>
        <a:srgbClr val="000000"/>
      </a:dk2>
      <a:lt2>
        <a:srgbClr val="000000"/>
      </a:lt2>
      <a:accent1>
        <a:srgbClr val="0B265E"/>
      </a:accent1>
      <a:accent2>
        <a:srgbClr val="333399"/>
      </a:accent2>
      <a:accent3>
        <a:srgbClr val="FFFFFF"/>
      </a:accent3>
      <a:accent4>
        <a:srgbClr val="000000"/>
      </a:accent4>
      <a:accent5>
        <a:srgbClr val="AAACB6"/>
      </a:accent5>
      <a:accent6>
        <a:srgbClr val="2D2D8A"/>
      </a:accent6>
      <a:hlink>
        <a:srgbClr val="009999"/>
      </a:hlink>
      <a:folHlink>
        <a:srgbClr val="99CC00"/>
      </a:folHlink>
    </a:clrScheme>
    <a:fontScheme name="Blank copy">
      <a:majorFont>
        <a:latin typeface="Cambria Bold"/>
        <a:ea typeface="ヒラギノ明朝 ProN W6"/>
        <a:cs typeface=""/>
      </a:majorFont>
      <a:minorFont>
        <a:latin typeface="Cambria"/>
        <a:ea typeface="ヒラギノ明朝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copy">
  <a:themeElements>
    <a:clrScheme name="">
      <a:dk1>
        <a:srgbClr val="000000"/>
      </a:dk1>
      <a:lt1>
        <a:srgbClr val="FFFFFF"/>
      </a:lt1>
      <a:dk2>
        <a:srgbClr val="000000"/>
      </a:dk2>
      <a:lt2>
        <a:srgbClr val="000000"/>
      </a:lt2>
      <a:accent1>
        <a:srgbClr val="0B265E"/>
      </a:accent1>
      <a:accent2>
        <a:srgbClr val="333399"/>
      </a:accent2>
      <a:accent3>
        <a:srgbClr val="FFFFFF"/>
      </a:accent3>
      <a:accent4>
        <a:srgbClr val="000000"/>
      </a:accent4>
      <a:accent5>
        <a:srgbClr val="AAACB6"/>
      </a:accent5>
      <a:accent6>
        <a:srgbClr val="2D2D8A"/>
      </a:accent6>
      <a:hlink>
        <a:srgbClr val="009999"/>
      </a:hlink>
      <a:folHlink>
        <a:srgbClr val="99CC00"/>
      </a:folHlink>
    </a:clrScheme>
    <a:fontScheme name="Blank copy">
      <a:majorFont>
        <a:latin typeface="Cambria Bold"/>
        <a:ea typeface="ヒラギノ明朝 ProN W6"/>
        <a:cs typeface=""/>
      </a:majorFont>
      <a:minorFont>
        <a:latin typeface="Cambria"/>
        <a:ea typeface="ヒラギノ明朝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copy">
  <a:themeElements>
    <a:clrScheme name="">
      <a:dk1>
        <a:srgbClr val="000000"/>
      </a:dk1>
      <a:lt1>
        <a:srgbClr val="FFFFFF"/>
      </a:lt1>
      <a:dk2>
        <a:srgbClr val="000000"/>
      </a:dk2>
      <a:lt2>
        <a:srgbClr val="000000"/>
      </a:lt2>
      <a:accent1>
        <a:srgbClr val="0B265E"/>
      </a:accent1>
      <a:accent2>
        <a:srgbClr val="333399"/>
      </a:accent2>
      <a:accent3>
        <a:srgbClr val="FFFFFF"/>
      </a:accent3>
      <a:accent4>
        <a:srgbClr val="000000"/>
      </a:accent4>
      <a:accent5>
        <a:srgbClr val="AAACB6"/>
      </a:accent5>
      <a:accent6>
        <a:srgbClr val="2D2D8A"/>
      </a:accent6>
      <a:hlink>
        <a:srgbClr val="009999"/>
      </a:hlink>
      <a:folHlink>
        <a:srgbClr val="99CC00"/>
      </a:folHlink>
    </a:clrScheme>
    <a:fontScheme name="Blank copy">
      <a:majorFont>
        <a:latin typeface="Cambria Bold"/>
        <a:ea typeface="ヒラギノ明朝 ProN W6"/>
        <a:cs typeface=""/>
      </a:majorFont>
      <a:minorFont>
        <a:latin typeface="Cambria"/>
        <a:ea typeface="ヒラギノ明朝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itle &amp; Bullets copy">
  <a:themeElements>
    <a:clrScheme name="">
      <a:dk1>
        <a:srgbClr val="000000"/>
      </a:dk1>
      <a:lt1>
        <a:srgbClr val="FFFFFF"/>
      </a:lt1>
      <a:dk2>
        <a:srgbClr val="000000"/>
      </a:dk2>
      <a:lt2>
        <a:srgbClr val="000000"/>
      </a:lt2>
      <a:accent1>
        <a:srgbClr val="0B265E"/>
      </a:accent1>
      <a:accent2>
        <a:srgbClr val="333399"/>
      </a:accent2>
      <a:accent3>
        <a:srgbClr val="FFFFFF"/>
      </a:accent3>
      <a:accent4>
        <a:srgbClr val="000000"/>
      </a:accent4>
      <a:accent5>
        <a:srgbClr val="AAACB6"/>
      </a:accent5>
      <a:accent6>
        <a:srgbClr val="2D2D8A"/>
      </a:accent6>
      <a:hlink>
        <a:srgbClr val="009999"/>
      </a:hlink>
      <a:folHlink>
        <a:srgbClr val="99CC00"/>
      </a:folHlink>
    </a:clrScheme>
    <a:fontScheme name="Title &amp; Bullets copy">
      <a:majorFont>
        <a:latin typeface="Cambria Bold"/>
        <a:ea typeface="ヒラギノ明朝 ProN W6"/>
        <a:cs typeface=""/>
      </a:majorFont>
      <a:minorFont>
        <a:latin typeface="Cambria"/>
        <a:ea typeface="ヒラギノ明朝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itle &amp; Bullets copy">
  <a:themeElements>
    <a:clrScheme name="">
      <a:dk1>
        <a:srgbClr val="000000"/>
      </a:dk1>
      <a:lt1>
        <a:srgbClr val="FFFFFF"/>
      </a:lt1>
      <a:dk2>
        <a:srgbClr val="000000"/>
      </a:dk2>
      <a:lt2>
        <a:srgbClr val="000000"/>
      </a:lt2>
      <a:accent1>
        <a:srgbClr val="0B265E"/>
      </a:accent1>
      <a:accent2>
        <a:srgbClr val="333399"/>
      </a:accent2>
      <a:accent3>
        <a:srgbClr val="FFFFFF"/>
      </a:accent3>
      <a:accent4>
        <a:srgbClr val="000000"/>
      </a:accent4>
      <a:accent5>
        <a:srgbClr val="AAACB6"/>
      </a:accent5>
      <a:accent6>
        <a:srgbClr val="2D2D8A"/>
      </a:accent6>
      <a:hlink>
        <a:srgbClr val="009999"/>
      </a:hlink>
      <a:folHlink>
        <a:srgbClr val="99CC00"/>
      </a:folHlink>
    </a:clrScheme>
    <a:fontScheme name="Title &amp; Bullets copy">
      <a:majorFont>
        <a:latin typeface="Cambria Bold"/>
        <a:ea typeface="ヒラギノ明朝 ProN W6"/>
        <a:cs typeface=""/>
      </a:majorFont>
      <a:minorFont>
        <a:latin typeface="Cambria"/>
        <a:ea typeface="ヒラギノ明朝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Title &amp; Bullets copy">
  <a:themeElements>
    <a:clrScheme name="">
      <a:dk1>
        <a:srgbClr val="000000"/>
      </a:dk1>
      <a:lt1>
        <a:srgbClr val="FFFFFF"/>
      </a:lt1>
      <a:dk2>
        <a:srgbClr val="000000"/>
      </a:dk2>
      <a:lt2>
        <a:srgbClr val="000000"/>
      </a:lt2>
      <a:accent1>
        <a:srgbClr val="0B265E"/>
      </a:accent1>
      <a:accent2>
        <a:srgbClr val="333399"/>
      </a:accent2>
      <a:accent3>
        <a:srgbClr val="FFFFFF"/>
      </a:accent3>
      <a:accent4>
        <a:srgbClr val="000000"/>
      </a:accent4>
      <a:accent5>
        <a:srgbClr val="AAACB6"/>
      </a:accent5>
      <a:accent6>
        <a:srgbClr val="2D2D8A"/>
      </a:accent6>
      <a:hlink>
        <a:srgbClr val="009999"/>
      </a:hlink>
      <a:folHlink>
        <a:srgbClr val="99CC00"/>
      </a:folHlink>
    </a:clrScheme>
    <a:fontScheme name="Title &amp; Bullets copy">
      <a:majorFont>
        <a:latin typeface="Cambria Bold"/>
        <a:ea typeface="ヒラギノ明朝 ProN W6"/>
        <a:cs typeface=""/>
      </a:majorFont>
      <a:minorFont>
        <a:latin typeface="Cambria"/>
        <a:ea typeface="ヒラギノ明朝 ProN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ea typeface="ヒラギノ角ゴ ProN W3" charset="-128"/>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1107</TotalTime>
  <Words>1331</Words>
  <Application>Microsoft Office PowerPoint</Application>
  <PresentationFormat>On-screen Show (4:3)</PresentationFormat>
  <Paragraphs>148</Paragraphs>
  <Slides>20</Slides>
  <Notes>20</Notes>
  <HiddenSlides>0</HiddenSlides>
  <MMClips>1</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20</vt:i4>
      </vt:variant>
    </vt:vector>
  </HeadingPairs>
  <TitlesOfParts>
    <vt:vector size="45" baseType="lpstr">
      <vt:lpstr>Arial</vt:lpstr>
      <vt:lpstr>Calibri</vt:lpstr>
      <vt:lpstr>Calibri Bold</vt:lpstr>
      <vt:lpstr>Calibri Bold Italic</vt:lpstr>
      <vt:lpstr>Cambria</vt:lpstr>
      <vt:lpstr>Cambria Bold</vt:lpstr>
      <vt:lpstr>Cambria Bold Italic</vt:lpstr>
      <vt:lpstr>Cambria Italic</vt:lpstr>
      <vt:lpstr>Georgia</vt:lpstr>
      <vt:lpstr>Gill Sans</vt:lpstr>
      <vt:lpstr>Lucida Grande</vt:lpstr>
      <vt:lpstr>Times</vt:lpstr>
      <vt:lpstr>ヒラギノ明朝 ProN W3</vt:lpstr>
      <vt:lpstr>ヒラギノ明朝 ProN W6</vt:lpstr>
      <vt:lpstr>ヒラギノ角ゴ ProN W3</vt:lpstr>
      <vt:lpstr>Title &amp; Subtitle copy</vt:lpstr>
      <vt:lpstr>Title &amp; Bullets copy</vt:lpstr>
      <vt:lpstr>Blank copy</vt:lpstr>
      <vt:lpstr>1_Blank copy</vt:lpstr>
      <vt:lpstr>2_Blank copy</vt:lpstr>
      <vt:lpstr>3_Blank copy</vt:lpstr>
      <vt:lpstr>1_Title &amp; Bullets copy</vt:lpstr>
      <vt:lpstr>2_Title &amp; Bullets copy</vt:lpstr>
      <vt:lpstr>3_Title &amp; Bullets copy</vt:lpstr>
      <vt:lpstr>4_Blank copy</vt:lpstr>
      <vt:lpstr>Blue Courage</vt:lpstr>
      <vt:lpstr>PowerPoint Presentation</vt:lpstr>
      <vt:lpstr>PowerPoint Presentation</vt:lpstr>
      <vt:lpstr>PowerPoint Presentation</vt:lpstr>
      <vt:lpstr>First Responders= “Good Guys”</vt:lpstr>
      <vt:lpstr>PowerPoint Presentation</vt:lpstr>
      <vt:lpstr>Blue Courage</vt:lpstr>
      <vt:lpstr>PowerPoint Presentation</vt:lpstr>
      <vt:lpstr>What is “Courage”?</vt:lpstr>
      <vt:lpstr>What is “Courage”?</vt:lpstr>
      <vt:lpstr>What is “Courage”?</vt:lpstr>
      <vt:lpstr>You’re Preaching to the Choir Boss!!</vt:lpstr>
      <vt:lpstr>PowerPoint Presentation</vt:lpstr>
      <vt:lpstr>What does it look like when our cops “stop believing”?</vt:lpstr>
      <vt:lpstr>PowerPoint Presentation</vt:lpstr>
      <vt:lpstr>PowerPoint Presentation</vt:lpstr>
      <vt:lpstr>How Do I Keep from  “Going There”?</vt:lpstr>
      <vt:lpstr>Truths to “Live” by</vt:lpstr>
      <vt:lpstr>Blue Courage Modules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Courage</dc:title>
  <dc:creator>David Bales</dc:creator>
  <cp:lastModifiedBy>Donna Rorvik</cp:lastModifiedBy>
  <cp:revision>22</cp:revision>
  <cp:lastPrinted>2014-12-06T00:07:09Z</cp:lastPrinted>
  <dcterms:created xsi:type="dcterms:W3CDTF">2014-03-19T00:34:17Z</dcterms:created>
  <dcterms:modified xsi:type="dcterms:W3CDTF">2014-12-06T00:10:44Z</dcterms:modified>
</cp:coreProperties>
</file>